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fedf746ccc4e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49f3bdc81e44f1"/>
  </p:sldMasterIdLst>
  <p:sldIdLst>
    <p:sldId xmlns:r="http://schemas.openxmlformats.org/officeDocument/2006/relationships" id="256" r:id="R73d9772fea994132"/>
    <p:sldId xmlns:r="http://schemas.openxmlformats.org/officeDocument/2006/relationships" id="257" r:id="R85281768aa1c4d58"/>
    <p:sldId xmlns:r="http://schemas.openxmlformats.org/officeDocument/2006/relationships" id="258" r:id="Ref79522c1c6b43c0"/>
    <p:sldId xmlns:r="http://schemas.openxmlformats.org/officeDocument/2006/relationships" id="259" r:id="R6ace847ed48a4eb2"/>
    <p:sldId xmlns:r="http://schemas.openxmlformats.org/officeDocument/2006/relationships" id="260" r:id="R4b1f4a70dc1b4a7d"/>
    <p:sldId xmlns:r="http://schemas.openxmlformats.org/officeDocument/2006/relationships" id="261" r:id="R219fcfddc5f645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49f3bdc81e44f1" /><Relationship Type="http://schemas.openxmlformats.org/officeDocument/2006/relationships/slide" Target="/ppt/slides/slide1.xml" Id="R73d9772fea994132" /><Relationship Type="http://schemas.openxmlformats.org/officeDocument/2006/relationships/slide" Target="/ppt/slides/slide2.xml" Id="R85281768aa1c4d58" /><Relationship Type="http://schemas.openxmlformats.org/officeDocument/2006/relationships/slide" Target="/ppt/slides/slide3.xml" Id="Ref79522c1c6b43c0" /><Relationship Type="http://schemas.openxmlformats.org/officeDocument/2006/relationships/slide" Target="/ppt/slides/slide4.xml" Id="R6ace847ed48a4eb2" /><Relationship Type="http://schemas.openxmlformats.org/officeDocument/2006/relationships/slide" Target="/ppt/slides/slide5.xml" Id="R4b1f4a70dc1b4a7d" /><Relationship Type="http://schemas.openxmlformats.org/officeDocument/2006/relationships/slide" Target="/ppt/slides/slide6.xml" Id="R219fcfddc5f645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4552f0856344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11d2926ff481d" /><Relationship Type="http://schemas.openxmlformats.org/officeDocument/2006/relationships/theme" Target="/ppt/slideMasters/theme/theme1.xml" Id="R5b20a9589d0045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e11d2926ff48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d50637f274e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c95cf29ad4a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b012b0b0948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04b31371143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e7e80a7a848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387f2a51a4e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Strandsagvegen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34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firmapost@dalaokonomi.no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www.sagakl.no/vaare-kontorer/innlandet/dala-oekonomi-as/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985 282 013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