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a47504aeb04c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aaa0b492ee4a83"/>
  </p:sldMasterIdLst>
  <p:sldIdLst>
    <p:sldId xmlns:r="http://schemas.openxmlformats.org/officeDocument/2006/relationships" id="256" r:id="Rad3fee72813b4e93"/>
    <p:sldId xmlns:r="http://schemas.openxmlformats.org/officeDocument/2006/relationships" id="257" r:id="R64d474db134c4b79"/>
    <p:sldId xmlns:r="http://schemas.openxmlformats.org/officeDocument/2006/relationships" id="258" r:id="R9fbd8c12be5445e0"/>
    <p:sldId xmlns:r="http://schemas.openxmlformats.org/officeDocument/2006/relationships" id="259" r:id="R26e5d3e46392460d"/>
    <p:sldId xmlns:r="http://schemas.openxmlformats.org/officeDocument/2006/relationships" id="260" r:id="R2c93a51105154195"/>
    <p:sldId xmlns:r="http://schemas.openxmlformats.org/officeDocument/2006/relationships" id="261" r:id="R3a2cd9e7e113499f"/>
    <p:sldId xmlns:r="http://schemas.openxmlformats.org/officeDocument/2006/relationships" id="262" r:id="R75a19066a78540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aa0b492ee4a83" /><Relationship Type="http://schemas.openxmlformats.org/officeDocument/2006/relationships/slide" Target="/ppt/slides/slide1.xml" Id="Rad3fee72813b4e93" /><Relationship Type="http://schemas.openxmlformats.org/officeDocument/2006/relationships/slide" Target="/ppt/slides/slide2.xml" Id="R64d474db134c4b79" /><Relationship Type="http://schemas.openxmlformats.org/officeDocument/2006/relationships/slide" Target="/ppt/slides/slide3.xml" Id="R9fbd8c12be5445e0" /><Relationship Type="http://schemas.openxmlformats.org/officeDocument/2006/relationships/slide" Target="/ppt/slides/slide4.xml" Id="R26e5d3e46392460d" /><Relationship Type="http://schemas.openxmlformats.org/officeDocument/2006/relationships/slide" Target="/ppt/slides/slide5.xml" Id="R2c93a51105154195" /><Relationship Type="http://schemas.openxmlformats.org/officeDocument/2006/relationships/slide" Target="/ppt/slides/slide6.xml" Id="R3a2cd9e7e113499f" /><Relationship Type="http://schemas.openxmlformats.org/officeDocument/2006/relationships/slide" Target="/ppt/slides/slide7.xml" Id="R75a19066a78540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a0218d90f47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fa9a393894d01" /><Relationship Type="http://schemas.openxmlformats.org/officeDocument/2006/relationships/theme" Target="/ppt/slideMasters/theme/theme1.xml" Id="Rce53b82a13444c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6fa9a393894d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f2be7885444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9d2904cbc45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d6f07ae6647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952eca0e047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1fa53eeaf43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cfaae798e43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16277ba4c46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 ØKONOMI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9 781 569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936 619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785 895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1 012 461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2 972 426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FEIRING BØRGE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VENNESTRØM STIG ALDOR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MANGSET EVA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NYBAKKEN METTE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STRØMSØYEN BRITT HANNE  –  15,2 %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Strandsagvegen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firmapost@dalaokonomi.no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www.sagakl.no/vaare-kontorer/innlandet/dala-oekonomi-as/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985 282 013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