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d3d9c472a74f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8c3276fe594889"/>
  </p:sldMasterIdLst>
  <p:sldIdLst>
    <p:sldId xmlns:r="http://schemas.openxmlformats.org/officeDocument/2006/relationships" id="256" r:id="R1905690ad25643ee"/>
    <p:sldId xmlns:r="http://schemas.openxmlformats.org/officeDocument/2006/relationships" id="257" r:id="Rc99b8fdd62f04ff3"/>
    <p:sldId xmlns:r="http://schemas.openxmlformats.org/officeDocument/2006/relationships" id="258" r:id="R32c50578c10642b8"/>
    <p:sldId xmlns:r="http://schemas.openxmlformats.org/officeDocument/2006/relationships" id="259" r:id="R68069874a8be4b18"/>
    <p:sldId xmlns:r="http://schemas.openxmlformats.org/officeDocument/2006/relationships" id="260" r:id="Rd95007260d32468d"/>
    <p:sldId xmlns:r="http://schemas.openxmlformats.org/officeDocument/2006/relationships" id="261" r:id="R2a6b290f129241e0"/>
    <p:sldId xmlns:r="http://schemas.openxmlformats.org/officeDocument/2006/relationships" id="262" r:id="R22b2b41ee3b941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8c3276fe594889" /><Relationship Type="http://schemas.openxmlformats.org/officeDocument/2006/relationships/slide" Target="/ppt/slides/slide1.xml" Id="R1905690ad25643ee" /><Relationship Type="http://schemas.openxmlformats.org/officeDocument/2006/relationships/slide" Target="/ppt/slides/slide2.xml" Id="Rc99b8fdd62f04ff3" /><Relationship Type="http://schemas.openxmlformats.org/officeDocument/2006/relationships/slide" Target="/ppt/slides/slide3.xml" Id="R32c50578c10642b8" /><Relationship Type="http://schemas.openxmlformats.org/officeDocument/2006/relationships/slide" Target="/ppt/slides/slide4.xml" Id="R68069874a8be4b18" /><Relationship Type="http://schemas.openxmlformats.org/officeDocument/2006/relationships/slide" Target="/ppt/slides/slide5.xml" Id="Rd95007260d32468d" /><Relationship Type="http://schemas.openxmlformats.org/officeDocument/2006/relationships/slide" Target="/ppt/slides/slide6.xml" Id="R2a6b290f129241e0" /><Relationship Type="http://schemas.openxmlformats.org/officeDocument/2006/relationships/slide" Target="/ppt/slides/slide7.xml" Id="R22b2b41ee3b941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ea950fc02742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b0a49e8ef431b" /><Relationship Type="http://schemas.openxmlformats.org/officeDocument/2006/relationships/theme" Target="/ppt/slideMasters/theme/theme1.xml" Id="Rbbd4266c099f40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bb0a49e8ef43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b83a62816e42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ccb8e10a2f4d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4a94145fc04c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b64fff58a44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85fe0ab7445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c3487d07fd4e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a934e934247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FRANZEFOSS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FRANZEFOSS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FRANZEFOSS AS ble etablert [år] og holder til i Rud.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FRANZEFOSS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FRANZEFOSS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FRANZEFOSS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117 320 000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−1 339 000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42 137 000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576 476 000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1 291 484 000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FRANZEFOSS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MISTFJORD AS  –  37,3 %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JAMETTE OG SVERRE MARKUSSENS HJELPEFOND STI  –  25,4 %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TRUMAR AS  –  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TOMMELOPP AS  –  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GAMAR AS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HALVARD MARKUSSEN  –  1,5 %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FRANZEFOSS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Ingstadsvei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1309 Rud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15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firmapost@franzefoss.no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985 312 656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FRANZEFOSS AS</a:t>
            </a:r>
          </a:p>
        </p:txBody>
      </p:sp>
    </p:spTree>
  </p:cSld>
  <p:clrMapOvr>
    <a:masterClrMapping xmlns:a="http://schemas.openxmlformats.org/drawingml/2006/main"/>
  </p:clrMapOvr>
</p:sld>
</file>