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d4eb1e73a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3edebcce348c7"/>
  </p:sldMasterIdLst>
  <p:sldIdLst>
    <p:sldId xmlns:r="http://schemas.openxmlformats.org/officeDocument/2006/relationships" id="256" r:id="Rbf3142e6909f4c3d"/>
    <p:sldId xmlns:r="http://schemas.openxmlformats.org/officeDocument/2006/relationships" id="257" r:id="Rd602ab1dbfb14522"/>
    <p:sldId xmlns:r="http://schemas.openxmlformats.org/officeDocument/2006/relationships" id="258" r:id="Ra8f6f06be6e74537"/>
    <p:sldId xmlns:r="http://schemas.openxmlformats.org/officeDocument/2006/relationships" id="259" r:id="Raf5587b0fc644bc8"/>
    <p:sldId xmlns:r="http://schemas.openxmlformats.org/officeDocument/2006/relationships" id="260" r:id="Re014b31f6456452f"/>
    <p:sldId xmlns:r="http://schemas.openxmlformats.org/officeDocument/2006/relationships" id="261" r:id="R0397b6aa81804447"/>
    <p:sldId xmlns:r="http://schemas.openxmlformats.org/officeDocument/2006/relationships" id="262" r:id="R0ef69764487c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3edebcce348c7" /><Relationship Type="http://schemas.openxmlformats.org/officeDocument/2006/relationships/slide" Target="/ppt/slides/slide1.xml" Id="Rbf3142e6909f4c3d" /><Relationship Type="http://schemas.openxmlformats.org/officeDocument/2006/relationships/slide" Target="/ppt/slides/slide2.xml" Id="Rd602ab1dbfb14522" /><Relationship Type="http://schemas.openxmlformats.org/officeDocument/2006/relationships/slide" Target="/ppt/slides/slide3.xml" Id="Ra8f6f06be6e74537" /><Relationship Type="http://schemas.openxmlformats.org/officeDocument/2006/relationships/slide" Target="/ppt/slides/slide4.xml" Id="Raf5587b0fc644bc8" /><Relationship Type="http://schemas.openxmlformats.org/officeDocument/2006/relationships/slide" Target="/ppt/slides/slide5.xml" Id="Re014b31f6456452f" /><Relationship Type="http://schemas.openxmlformats.org/officeDocument/2006/relationships/slide" Target="/ppt/slides/slide6.xml" Id="R0397b6aa81804447" /><Relationship Type="http://schemas.openxmlformats.org/officeDocument/2006/relationships/slide" Target="/ppt/slides/slide7.xml" Id="R0ef69764487c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149b9b8d0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73042c2744fe" /><Relationship Type="http://schemas.openxmlformats.org/officeDocument/2006/relationships/theme" Target="/ppt/slideMasters/theme/theme1.xml" Id="Rdaa5683f124c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073042c27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0f890a5b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da97413e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2e51d676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de4aa4ef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9ad4420e2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2be486c045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61a60889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SKJORTA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16 271 796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26 270 489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JOHN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johnarne@regn10.no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985 338 159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