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bed145734640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be9108ff2f4917"/>
  </p:sldMasterIdLst>
  <p:sldIdLst>
    <p:sldId xmlns:r="http://schemas.openxmlformats.org/officeDocument/2006/relationships" id="256" r:id="R710b1b99850946cd"/>
    <p:sldId xmlns:r="http://schemas.openxmlformats.org/officeDocument/2006/relationships" id="257" r:id="R2638f05d90694d25"/>
    <p:sldId xmlns:r="http://schemas.openxmlformats.org/officeDocument/2006/relationships" id="258" r:id="Raf4f5db40cd2433f"/>
    <p:sldId xmlns:r="http://schemas.openxmlformats.org/officeDocument/2006/relationships" id="259" r:id="R15aaa90f4ea141fb"/>
    <p:sldId xmlns:r="http://schemas.openxmlformats.org/officeDocument/2006/relationships" id="260" r:id="R3c4f35dde1354feb"/>
    <p:sldId xmlns:r="http://schemas.openxmlformats.org/officeDocument/2006/relationships" id="261" r:id="Rc87694594f884a98"/>
    <p:sldId xmlns:r="http://schemas.openxmlformats.org/officeDocument/2006/relationships" id="262" r:id="R6a3fb3ca0eb64d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be9108ff2f4917" /><Relationship Type="http://schemas.openxmlformats.org/officeDocument/2006/relationships/slide" Target="/ppt/slides/slide1.xml" Id="R710b1b99850946cd" /><Relationship Type="http://schemas.openxmlformats.org/officeDocument/2006/relationships/slide" Target="/ppt/slides/slide2.xml" Id="R2638f05d90694d25" /><Relationship Type="http://schemas.openxmlformats.org/officeDocument/2006/relationships/slide" Target="/ppt/slides/slide3.xml" Id="Raf4f5db40cd2433f" /><Relationship Type="http://schemas.openxmlformats.org/officeDocument/2006/relationships/slide" Target="/ppt/slides/slide4.xml" Id="R15aaa90f4ea141fb" /><Relationship Type="http://schemas.openxmlformats.org/officeDocument/2006/relationships/slide" Target="/ppt/slides/slide5.xml" Id="R3c4f35dde1354feb" /><Relationship Type="http://schemas.openxmlformats.org/officeDocument/2006/relationships/slide" Target="/ppt/slides/slide6.xml" Id="Rc87694594f884a98" /><Relationship Type="http://schemas.openxmlformats.org/officeDocument/2006/relationships/slide" Target="/ppt/slides/slide7.xml" Id="R6a3fb3ca0eb64d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3a2e37669a40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18dfd55a745a5" /><Relationship Type="http://schemas.openxmlformats.org/officeDocument/2006/relationships/theme" Target="/ppt/slideMasters/theme/theme1.xml" Id="R819b0cddcdcf4d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018dfd55a745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9287acc334b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27164f1084b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69c8eec0143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a588f76d34e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978253d2842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452a0205f4b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038d488a047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SKAIDICENTERET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SKAIDICENTERET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SKAIDICENTERET AS ble etablert [år] og holder til i Kvalsund.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SKAIDICENTERET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SKAIDICENTERET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SKAIDICENTERET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69 482 579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3 702 173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2 900 509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6 302 306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14 333 155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SKAIDICENTERET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EIENDOMSELSKAP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 HANSEN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SKAIDICENTERET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Skaidi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9620 Kvalsund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41 62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985 415 293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SKAIDICENTERET AS</a:t>
            </a:r>
          </a:p>
        </p:txBody>
      </p:sp>
    </p:spTree>
  </p:cSld>
  <p:clrMapOvr>
    <a:masterClrMapping xmlns:a="http://schemas.openxmlformats.org/drawingml/2006/main"/>
  </p:clrMapOvr>
</p:sld>
</file>