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d19a9bae0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1d0f646884240"/>
  </p:sldMasterIdLst>
  <p:sldIdLst>
    <p:sldId xmlns:r="http://schemas.openxmlformats.org/officeDocument/2006/relationships" id="256" r:id="Rab8c6f7aac1a446e"/>
    <p:sldId xmlns:r="http://schemas.openxmlformats.org/officeDocument/2006/relationships" id="257" r:id="R8fee9fe4eef04cd4"/>
    <p:sldId xmlns:r="http://schemas.openxmlformats.org/officeDocument/2006/relationships" id="258" r:id="R25dd9a16eb674e26"/>
    <p:sldId xmlns:r="http://schemas.openxmlformats.org/officeDocument/2006/relationships" id="259" r:id="R619954d6712a42d2"/>
    <p:sldId xmlns:r="http://schemas.openxmlformats.org/officeDocument/2006/relationships" id="260" r:id="R3a0d61571b5c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1d0f646884240" /><Relationship Type="http://schemas.openxmlformats.org/officeDocument/2006/relationships/slide" Target="/ppt/slides/slide1.xml" Id="Rab8c6f7aac1a446e" /><Relationship Type="http://schemas.openxmlformats.org/officeDocument/2006/relationships/slide" Target="/ppt/slides/slide2.xml" Id="R8fee9fe4eef04cd4" /><Relationship Type="http://schemas.openxmlformats.org/officeDocument/2006/relationships/slide" Target="/ppt/slides/slide3.xml" Id="R25dd9a16eb674e26" /><Relationship Type="http://schemas.openxmlformats.org/officeDocument/2006/relationships/slide" Target="/ppt/slides/slide4.xml" Id="R619954d6712a42d2" /><Relationship Type="http://schemas.openxmlformats.org/officeDocument/2006/relationships/slide" Target="/ppt/slides/slide5.xml" Id="R3a0d61571b5c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10aaa70ab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971760edd4b82" /><Relationship Type="http://schemas.openxmlformats.org/officeDocument/2006/relationships/theme" Target="/ppt/slideMasters/theme/theme1.xml" Id="R438fe79ce271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971760edd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c30ae3dee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55353bb59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72eac8885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a4ab854e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9774dc3ed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ADMINISTRASJONS- OG LEDELSESPERSONALETS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ADMINISTRASJONS- OG LEDELSESPERSONALETS FAGFORENING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alf_styret@Vy.no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985 514 593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