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5f3cbbd4c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22aa143634e32"/>
  </p:sldMasterIdLst>
  <p:sldIdLst>
    <p:sldId xmlns:r="http://schemas.openxmlformats.org/officeDocument/2006/relationships" id="256" r:id="R19089789dbb74f63"/>
    <p:sldId xmlns:r="http://schemas.openxmlformats.org/officeDocument/2006/relationships" id="257" r:id="R8f056bb3f5f14837"/>
    <p:sldId xmlns:r="http://schemas.openxmlformats.org/officeDocument/2006/relationships" id="258" r:id="R38222a0d1f504563"/>
    <p:sldId xmlns:r="http://schemas.openxmlformats.org/officeDocument/2006/relationships" id="259" r:id="R68978ef592ca4d98"/>
    <p:sldId xmlns:r="http://schemas.openxmlformats.org/officeDocument/2006/relationships" id="260" r:id="R11ab5e27008f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22aa143634e32" /><Relationship Type="http://schemas.openxmlformats.org/officeDocument/2006/relationships/slide" Target="/ppt/slides/slide1.xml" Id="R19089789dbb74f63" /><Relationship Type="http://schemas.openxmlformats.org/officeDocument/2006/relationships/slide" Target="/ppt/slides/slide2.xml" Id="R8f056bb3f5f14837" /><Relationship Type="http://schemas.openxmlformats.org/officeDocument/2006/relationships/slide" Target="/ppt/slides/slide3.xml" Id="R38222a0d1f504563" /><Relationship Type="http://schemas.openxmlformats.org/officeDocument/2006/relationships/slide" Target="/ppt/slides/slide4.xml" Id="R68978ef592ca4d98" /><Relationship Type="http://schemas.openxmlformats.org/officeDocument/2006/relationships/slide" Target="/ppt/slides/slide5.xml" Id="R11ab5e27008f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20b5cd595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a99d057d84fdd" /><Relationship Type="http://schemas.openxmlformats.org/officeDocument/2006/relationships/theme" Target="/ppt/slideMasters/theme/theme1.xml" Id="R05dd8e60b0c2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a99d057d8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23e3a0787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9eeaa5d35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82491e13e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5daeed4ff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11d1ec2c1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ENTUR LANDSFORENING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ENTUR LANDSFORENING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axel.fjeld@entur.org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985 515 832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