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fc274989cf4c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3648c602764e80"/>
  </p:sldMasterIdLst>
  <p:sldIdLst>
    <p:sldId xmlns:r="http://schemas.openxmlformats.org/officeDocument/2006/relationships" id="256" r:id="R0073cba72acf41c6"/>
    <p:sldId xmlns:r="http://schemas.openxmlformats.org/officeDocument/2006/relationships" id="257" r:id="R9778297d317d46da"/>
    <p:sldId xmlns:r="http://schemas.openxmlformats.org/officeDocument/2006/relationships" id="258" r:id="R680a32d2793a4d09"/>
    <p:sldId xmlns:r="http://schemas.openxmlformats.org/officeDocument/2006/relationships" id="259" r:id="R5321c4ec01db4f78"/>
    <p:sldId xmlns:r="http://schemas.openxmlformats.org/officeDocument/2006/relationships" id="260" r:id="R9a97c0193502425a"/>
    <p:sldId xmlns:r="http://schemas.openxmlformats.org/officeDocument/2006/relationships" id="261" r:id="R456847956a5247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3648c602764e80" /><Relationship Type="http://schemas.openxmlformats.org/officeDocument/2006/relationships/slide" Target="/ppt/slides/slide1.xml" Id="R0073cba72acf41c6" /><Relationship Type="http://schemas.openxmlformats.org/officeDocument/2006/relationships/slide" Target="/ppt/slides/slide2.xml" Id="R9778297d317d46da" /><Relationship Type="http://schemas.openxmlformats.org/officeDocument/2006/relationships/slide" Target="/ppt/slides/slide3.xml" Id="R680a32d2793a4d09" /><Relationship Type="http://schemas.openxmlformats.org/officeDocument/2006/relationships/slide" Target="/ppt/slides/slide4.xml" Id="R5321c4ec01db4f78" /><Relationship Type="http://schemas.openxmlformats.org/officeDocument/2006/relationships/slide" Target="/ppt/slides/slide5.xml" Id="R9a97c0193502425a" /><Relationship Type="http://schemas.openxmlformats.org/officeDocument/2006/relationships/slide" Target="/ppt/slides/slide6.xml" Id="R456847956a5247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4e3e518ad94e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6b86b11684c77" /><Relationship Type="http://schemas.openxmlformats.org/officeDocument/2006/relationships/theme" Target="/ppt/slideMasters/theme/theme1.xml" Id="R329c9119691a48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e6b86b11684c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cf6d7f80f45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36a63a5de4d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12e83438f49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cf84738f84e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abc8f4f774a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461975c334f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WELLE AS ble etablert [år] og holder til i Øyer.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−170 209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−211 066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223 952 824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226 088 148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Welle Gruppen, Hundervegen 105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2636 Øyer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985 553 173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WELLE AS</a:t>
            </a:r>
          </a:p>
        </p:txBody>
      </p:sp>
    </p:spTree>
  </p:cSld>
  <p:clrMapOvr>
    <a:masterClrMapping xmlns:a="http://schemas.openxmlformats.org/drawingml/2006/main"/>
  </p:clrMapOvr>
</p:sld>
</file>