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6ff619e3b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337b46cd04b55"/>
  </p:sldMasterIdLst>
  <p:sldIdLst>
    <p:sldId xmlns:r="http://schemas.openxmlformats.org/officeDocument/2006/relationships" id="256" r:id="R5d562db971454974"/>
    <p:sldId xmlns:r="http://schemas.openxmlformats.org/officeDocument/2006/relationships" id="257" r:id="Rd6a18047b8a44796"/>
    <p:sldId xmlns:r="http://schemas.openxmlformats.org/officeDocument/2006/relationships" id="258" r:id="R9e42d7d04db240a4"/>
    <p:sldId xmlns:r="http://schemas.openxmlformats.org/officeDocument/2006/relationships" id="259" r:id="Rbad8426cffbd4d7a"/>
    <p:sldId xmlns:r="http://schemas.openxmlformats.org/officeDocument/2006/relationships" id="260" r:id="R1aa8de6294044027"/>
    <p:sldId xmlns:r="http://schemas.openxmlformats.org/officeDocument/2006/relationships" id="261" r:id="Ref67a0beeb3d4abb"/>
    <p:sldId xmlns:r="http://schemas.openxmlformats.org/officeDocument/2006/relationships" id="262" r:id="R9c589b294cb1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337b46cd04b55" /><Relationship Type="http://schemas.openxmlformats.org/officeDocument/2006/relationships/slide" Target="/ppt/slides/slide1.xml" Id="R5d562db971454974" /><Relationship Type="http://schemas.openxmlformats.org/officeDocument/2006/relationships/slide" Target="/ppt/slides/slide2.xml" Id="Rd6a18047b8a44796" /><Relationship Type="http://schemas.openxmlformats.org/officeDocument/2006/relationships/slide" Target="/ppt/slides/slide3.xml" Id="R9e42d7d04db240a4" /><Relationship Type="http://schemas.openxmlformats.org/officeDocument/2006/relationships/slide" Target="/ppt/slides/slide4.xml" Id="Rbad8426cffbd4d7a" /><Relationship Type="http://schemas.openxmlformats.org/officeDocument/2006/relationships/slide" Target="/ppt/slides/slide5.xml" Id="R1aa8de6294044027" /><Relationship Type="http://schemas.openxmlformats.org/officeDocument/2006/relationships/slide" Target="/ppt/slides/slide6.xml" Id="Ref67a0beeb3d4abb" /><Relationship Type="http://schemas.openxmlformats.org/officeDocument/2006/relationships/slide" Target="/ppt/slides/slide7.xml" Id="R9c589b294cb1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dd1b9933e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1835ad1ec482b" /><Relationship Type="http://schemas.openxmlformats.org/officeDocument/2006/relationships/theme" Target="/ppt/slideMasters/theme/theme1.xml" Id="R81c013709b7d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c1835ad1ec48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e6af23fd4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6788d99ff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9a3ea14d2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07aa80414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feac3de9f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eb3dc13cd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b4075c3c7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FJORDVEKST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FJORDVEKST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10 552 752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12 704 200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 –  69,2 %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METTE HJELLE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KLEYN-HESSELINK HJELLE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HJELLE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HJELLE SOLHEIM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Middagsteigen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dag.solheim@fjordvekst.no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985 586 578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