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889bc992b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7bb5e12ba4285"/>
  </p:sldMasterIdLst>
  <p:sldIdLst>
    <p:sldId xmlns:r="http://schemas.openxmlformats.org/officeDocument/2006/relationships" id="256" r:id="Rc0b3b3df930a43c7"/>
    <p:sldId xmlns:r="http://schemas.openxmlformats.org/officeDocument/2006/relationships" id="257" r:id="R8c35848148c04267"/>
    <p:sldId xmlns:r="http://schemas.openxmlformats.org/officeDocument/2006/relationships" id="258" r:id="Rc193b4fb2c8e4585"/>
    <p:sldId xmlns:r="http://schemas.openxmlformats.org/officeDocument/2006/relationships" id="259" r:id="Rc7b0513ce7824e90"/>
    <p:sldId xmlns:r="http://schemas.openxmlformats.org/officeDocument/2006/relationships" id="260" r:id="Rd13ae686c3034117"/>
    <p:sldId xmlns:r="http://schemas.openxmlformats.org/officeDocument/2006/relationships" id="261" r:id="R18691ec2c3ac4f5e"/>
    <p:sldId xmlns:r="http://schemas.openxmlformats.org/officeDocument/2006/relationships" id="262" r:id="R97b50a0fd04c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7bb5e12ba4285" /><Relationship Type="http://schemas.openxmlformats.org/officeDocument/2006/relationships/slide" Target="/ppt/slides/slide1.xml" Id="Rc0b3b3df930a43c7" /><Relationship Type="http://schemas.openxmlformats.org/officeDocument/2006/relationships/slide" Target="/ppt/slides/slide2.xml" Id="R8c35848148c04267" /><Relationship Type="http://schemas.openxmlformats.org/officeDocument/2006/relationships/slide" Target="/ppt/slides/slide3.xml" Id="Rc193b4fb2c8e4585" /><Relationship Type="http://schemas.openxmlformats.org/officeDocument/2006/relationships/slide" Target="/ppt/slides/slide4.xml" Id="Rc7b0513ce7824e90" /><Relationship Type="http://schemas.openxmlformats.org/officeDocument/2006/relationships/slide" Target="/ppt/slides/slide5.xml" Id="Rd13ae686c3034117" /><Relationship Type="http://schemas.openxmlformats.org/officeDocument/2006/relationships/slide" Target="/ppt/slides/slide6.xml" Id="R18691ec2c3ac4f5e" /><Relationship Type="http://schemas.openxmlformats.org/officeDocument/2006/relationships/slide" Target="/ppt/slides/slide7.xml" Id="R97b50a0fd04c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ee9e85407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4b9a7fe8a4df4" /><Relationship Type="http://schemas.openxmlformats.org/officeDocument/2006/relationships/theme" Target="/ppt/slideMasters/theme/theme1.xml" Id="R753c8486e03c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4b9a7fe8a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31dea666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d95f97b6e4f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5fe0d5fbe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930d419fb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1bd5b6495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0d78eff31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4f68c79eb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IMA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994 536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1 896 166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EIOLF FRODE STEINVIK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Siffo AS, Sjøgata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