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c8ef48f8e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abc1956bb49cc"/>
  </p:sldMasterIdLst>
  <p:sldIdLst>
    <p:sldId xmlns:r="http://schemas.openxmlformats.org/officeDocument/2006/relationships" id="256" r:id="R43bd09c324a94482"/>
    <p:sldId xmlns:r="http://schemas.openxmlformats.org/officeDocument/2006/relationships" id="257" r:id="Rb3dc060623ec4d1a"/>
    <p:sldId xmlns:r="http://schemas.openxmlformats.org/officeDocument/2006/relationships" id="258" r:id="R2e49a3cb7e6a4bc1"/>
    <p:sldId xmlns:r="http://schemas.openxmlformats.org/officeDocument/2006/relationships" id="259" r:id="R07e491c3c5b94776"/>
    <p:sldId xmlns:r="http://schemas.openxmlformats.org/officeDocument/2006/relationships" id="260" r:id="Ra0c17f17cb3d4980"/>
    <p:sldId xmlns:r="http://schemas.openxmlformats.org/officeDocument/2006/relationships" id="261" r:id="R17a597376e8748c2"/>
    <p:sldId xmlns:r="http://schemas.openxmlformats.org/officeDocument/2006/relationships" id="262" r:id="Rbcf4e58d7ff8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abc1956bb49cc" /><Relationship Type="http://schemas.openxmlformats.org/officeDocument/2006/relationships/slide" Target="/ppt/slides/slide1.xml" Id="R43bd09c324a94482" /><Relationship Type="http://schemas.openxmlformats.org/officeDocument/2006/relationships/slide" Target="/ppt/slides/slide2.xml" Id="Rb3dc060623ec4d1a" /><Relationship Type="http://schemas.openxmlformats.org/officeDocument/2006/relationships/slide" Target="/ppt/slides/slide3.xml" Id="R2e49a3cb7e6a4bc1" /><Relationship Type="http://schemas.openxmlformats.org/officeDocument/2006/relationships/slide" Target="/ppt/slides/slide4.xml" Id="R07e491c3c5b94776" /><Relationship Type="http://schemas.openxmlformats.org/officeDocument/2006/relationships/slide" Target="/ppt/slides/slide5.xml" Id="Ra0c17f17cb3d4980" /><Relationship Type="http://schemas.openxmlformats.org/officeDocument/2006/relationships/slide" Target="/ppt/slides/slide6.xml" Id="R17a597376e8748c2" /><Relationship Type="http://schemas.openxmlformats.org/officeDocument/2006/relationships/slide" Target="/ppt/slides/slide7.xml" Id="Rbcf4e58d7ff8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7a4058d09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0f783b14e4561" /><Relationship Type="http://schemas.openxmlformats.org/officeDocument/2006/relationships/theme" Target="/ppt/slideMasters/theme/theme1.xml" Id="Raa86ae7fdafa4c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20f783b14e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9a9238517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0ac70de28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b02cb0a8c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e012272e2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bd6c016f5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ce112f82e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7367b34b6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