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412ea1e414e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94fef6505a4a68"/>
  </p:sldMasterIdLst>
  <p:sldIdLst>
    <p:sldId xmlns:r="http://schemas.openxmlformats.org/officeDocument/2006/relationships" id="256" r:id="R4b7b9527637a4f66"/>
    <p:sldId xmlns:r="http://schemas.openxmlformats.org/officeDocument/2006/relationships" id="257" r:id="R1a7432415cef4bd8"/>
    <p:sldId xmlns:r="http://schemas.openxmlformats.org/officeDocument/2006/relationships" id="258" r:id="R0965a3e5ee8e4daf"/>
    <p:sldId xmlns:r="http://schemas.openxmlformats.org/officeDocument/2006/relationships" id="259" r:id="R97abc6402f834d4e"/>
    <p:sldId xmlns:r="http://schemas.openxmlformats.org/officeDocument/2006/relationships" id="260" r:id="R8b47b633125240ac"/>
    <p:sldId xmlns:r="http://schemas.openxmlformats.org/officeDocument/2006/relationships" id="261" r:id="R4f26b3225aed470b"/>
    <p:sldId xmlns:r="http://schemas.openxmlformats.org/officeDocument/2006/relationships" id="262" r:id="R659a844c8bf046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4fef6505a4a68" /><Relationship Type="http://schemas.openxmlformats.org/officeDocument/2006/relationships/slide" Target="/ppt/slides/slide1.xml" Id="R4b7b9527637a4f66" /><Relationship Type="http://schemas.openxmlformats.org/officeDocument/2006/relationships/slide" Target="/ppt/slides/slide2.xml" Id="R1a7432415cef4bd8" /><Relationship Type="http://schemas.openxmlformats.org/officeDocument/2006/relationships/slide" Target="/ppt/slides/slide3.xml" Id="R0965a3e5ee8e4daf" /><Relationship Type="http://schemas.openxmlformats.org/officeDocument/2006/relationships/slide" Target="/ppt/slides/slide4.xml" Id="R97abc6402f834d4e" /><Relationship Type="http://schemas.openxmlformats.org/officeDocument/2006/relationships/slide" Target="/ppt/slides/slide5.xml" Id="R8b47b633125240ac" /><Relationship Type="http://schemas.openxmlformats.org/officeDocument/2006/relationships/slide" Target="/ppt/slides/slide6.xml" Id="R4f26b3225aed470b" /><Relationship Type="http://schemas.openxmlformats.org/officeDocument/2006/relationships/slide" Target="/ppt/slides/slide7.xml" Id="R659a844c8bf046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1484f7e4b4c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d93788cba4c12" /><Relationship Type="http://schemas.openxmlformats.org/officeDocument/2006/relationships/theme" Target="/ppt/slideMasters/theme/theme1.xml" Id="Rb6b84dfde8314b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4d93788cba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b563b192b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179d5ebca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f1782d4f0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6d680dfb1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2b675694f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201ec1ad941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52f1a405144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BUTIKKDRIFT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BUTIKKDRIFT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26 305 585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149 249 635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175 249 635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03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985 654 018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