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5657ec7c3c48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cb335f2d334548"/>
  </p:sldMasterIdLst>
  <p:sldIdLst>
    <p:sldId xmlns:r="http://schemas.openxmlformats.org/officeDocument/2006/relationships" id="256" r:id="R4c51f57d7c8d4302"/>
    <p:sldId xmlns:r="http://schemas.openxmlformats.org/officeDocument/2006/relationships" id="257" r:id="R38ab9b8ce6f94db0"/>
    <p:sldId xmlns:r="http://schemas.openxmlformats.org/officeDocument/2006/relationships" id="258" r:id="Rf84c1b11b0d84fa8"/>
    <p:sldId xmlns:r="http://schemas.openxmlformats.org/officeDocument/2006/relationships" id="259" r:id="R0294a34cc763428c"/>
    <p:sldId xmlns:r="http://schemas.openxmlformats.org/officeDocument/2006/relationships" id="260" r:id="R4c2a98e6b0744342"/>
    <p:sldId xmlns:r="http://schemas.openxmlformats.org/officeDocument/2006/relationships" id="261" r:id="R266a450ef23a42f5"/>
    <p:sldId xmlns:r="http://schemas.openxmlformats.org/officeDocument/2006/relationships" id="262" r:id="R404f41d763b941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cb335f2d334548" /><Relationship Type="http://schemas.openxmlformats.org/officeDocument/2006/relationships/slide" Target="/ppt/slides/slide1.xml" Id="R4c51f57d7c8d4302" /><Relationship Type="http://schemas.openxmlformats.org/officeDocument/2006/relationships/slide" Target="/ppt/slides/slide2.xml" Id="R38ab9b8ce6f94db0" /><Relationship Type="http://schemas.openxmlformats.org/officeDocument/2006/relationships/slide" Target="/ppt/slides/slide3.xml" Id="Rf84c1b11b0d84fa8" /><Relationship Type="http://schemas.openxmlformats.org/officeDocument/2006/relationships/slide" Target="/ppt/slides/slide4.xml" Id="R0294a34cc763428c" /><Relationship Type="http://schemas.openxmlformats.org/officeDocument/2006/relationships/slide" Target="/ppt/slides/slide5.xml" Id="R4c2a98e6b0744342" /><Relationship Type="http://schemas.openxmlformats.org/officeDocument/2006/relationships/slide" Target="/ppt/slides/slide6.xml" Id="R266a450ef23a42f5" /><Relationship Type="http://schemas.openxmlformats.org/officeDocument/2006/relationships/slide" Target="/ppt/slides/slide7.xml" Id="R404f41d763b941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7897f3d8e142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ca9aac38c47c5" /><Relationship Type="http://schemas.openxmlformats.org/officeDocument/2006/relationships/theme" Target="/ppt/slideMasters/theme/theme1.xml" Id="R4b77c883bd3444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5ca9aac38c47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2be7ff02147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b2eee493d4b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9c16783ee44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29d34b42949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f377f927e43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76195b2164f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1146ebeec42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BÅRSETH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BÅRSETH REGNSKAP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6 827 521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1 681 316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2 677 647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BÅRSETH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43 15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985 698 686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