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2c6e4a436645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00ed5fae014436"/>
  </p:sldMasterIdLst>
  <p:sldIdLst>
    <p:sldId xmlns:r="http://schemas.openxmlformats.org/officeDocument/2006/relationships" id="256" r:id="Ra936f5c4599a455a"/>
    <p:sldId xmlns:r="http://schemas.openxmlformats.org/officeDocument/2006/relationships" id="257" r:id="Rb0a750139e6f47c4"/>
    <p:sldId xmlns:r="http://schemas.openxmlformats.org/officeDocument/2006/relationships" id="258" r:id="Rdad08fd4f1974024"/>
    <p:sldId xmlns:r="http://schemas.openxmlformats.org/officeDocument/2006/relationships" id="259" r:id="R981e2a07ace34ef0"/>
    <p:sldId xmlns:r="http://schemas.openxmlformats.org/officeDocument/2006/relationships" id="260" r:id="Re4722727477c44b9"/>
    <p:sldId xmlns:r="http://schemas.openxmlformats.org/officeDocument/2006/relationships" id="261" r:id="R0a324a492ff54758"/>
    <p:sldId xmlns:r="http://schemas.openxmlformats.org/officeDocument/2006/relationships" id="262" r:id="R205a98dedf934f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00ed5fae014436" /><Relationship Type="http://schemas.openxmlformats.org/officeDocument/2006/relationships/slide" Target="/ppt/slides/slide1.xml" Id="Ra936f5c4599a455a" /><Relationship Type="http://schemas.openxmlformats.org/officeDocument/2006/relationships/slide" Target="/ppt/slides/slide2.xml" Id="Rb0a750139e6f47c4" /><Relationship Type="http://schemas.openxmlformats.org/officeDocument/2006/relationships/slide" Target="/ppt/slides/slide3.xml" Id="Rdad08fd4f1974024" /><Relationship Type="http://schemas.openxmlformats.org/officeDocument/2006/relationships/slide" Target="/ppt/slides/slide4.xml" Id="R981e2a07ace34ef0" /><Relationship Type="http://schemas.openxmlformats.org/officeDocument/2006/relationships/slide" Target="/ppt/slides/slide5.xml" Id="Re4722727477c44b9" /><Relationship Type="http://schemas.openxmlformats.org/officeDocument/2006/relationships/slide" Target="/ppt/slides/slide6.xml" Id="R0a324a492ff54758" /><Relationship Type="http://schemas.openxmlformats.org/officeDocument/2006/relationships/slide" Target="/ppt/slides/slide7.xml" Id="R205a98dedf934f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379cfb43ef4d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2c7ae3736492b" /><Relationship Type="http://schemas.openxmlformats.org/officeDocument/2006/relationships/theme" Target="/ppt/slideMasters/theme/theme1.xml" Id="R5ddf0c590bd449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22c7ae373649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03498b2c24c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8719565834f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6c116b76a47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98475c51e45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ea595a9fe47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a5588f6404d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2f5627f494e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KRISTINE DANIELSEN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DANIELSEN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1 181 340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14 771 001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14 806 840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DANIELSEN HOVENGA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Tollneskroken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3740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11 68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gs.senteret@rema.no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985 711 577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