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f505951ea46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86a176f574464"/>
  </p:sldMasterIdLst>
  <p:sldIdLst>
    <p:sldId xmlns:r="http://schemas.openxmlformats.org/officeDocument/2006/relationships" id="256" r:id="R1b69d6cfa5ea46be"/>
    <p:sldId xmlns:r="http://schemas.openxmlformats.org/officeDocument/2006/relationships" id="257" r:id="R9d901a184a8e447d"/>
    <p:sldId xmlns:r="http://schemas.openxmlformats.org/officeDocument/2006/relationships" id="258" r:id="Rcf6e2d82761d4563"/>
    <p:sldId xmlns:r="http://schemas.openxmlformats.org/officeDocument/2006/relationships" id="259" r:id="Rf138d62c64934c3e"/>
    <p:sldId xmlns:r="http://schemas.openxmlformats.org/officeDocument/2006/relationships" id="260" r:id="Rd4157e855d5147fe"/>
    <p:sldId xmlns:r="http://schemas.openxmlformats.org/officeDocument/2006/relationships" id="261" r:id="Rdf8e99112701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86a176f574464" /><Relationship Type="http://schemas.openxmlformats.org/officeDocument/2006/relationships/slide" Target="/ppt/slides/slide1.xml" Id="R1b69d6cfa5ea46be" /><Relationship Type="http://schemas.openxmlformats.org/officeDocument/2006/relationships/slide" Target="/ppt/slides/slide2.xml" Id="R9d901a184a8e447d" /><Relationship Type="http://schemas.openxmlformats.org/officeDocument/2006/relationships/slide" Target="/ppt/slides/slide3.xml" Id="Rcf6e2d82761d4563" /><Relationship Type="http://schemas.openxmlformats.org/officeDocument/2006/relationships/slide" Target="/ppt/slides/slide4.xml" Id="Rf138d62c64934c3e" /><Relationship Type="http://schemas.openxmlformats.org/officeDocument/2006/relationships/slide" Target="/ppt/slides/slide5.xml" Id="Rd4157e855d5147fe" /><Relationship Type="http://schemas.openxmlformats.org/officeDocument/2006/relationships/slide" Target="/ppt/slides/slide6.xml" Id="Rdf8e99112701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80647e31e49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81cb0bfd4f1b" /><Relationship Type="http://schemas.openxmlformats.org/officeDocument/2006/relationships/theme" Target="/ppt/slideMasters/theme/theme1.xml" Id="R93aa3f2030b64d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1281cb0bfd4f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7762ef75d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7e9e6d5f7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969d20c4547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7cb8b7ad64c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cdb4236ab4b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d97b120d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KOMMUNEREVISJON IKS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41 087 624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14 230 274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20 710 698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Kiærs gate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20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985 731 098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KOMMUNEREVISJON IKS</a:t>
            </a:r>
          </a:p>
        </p:txBody>
      </p:sp>
    </p:spTree>
  </p:cSld>
  <p:clrMapOvr>
    <a:masterClrMapping xmlns:a="http://schemas.openxmlformats.org/drawingml/2006/main"/>
  </p:clrMapOvr>
</p:sld>
</file>