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34e1936fb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844afa24a546ff"/>
  </p:sldMasterIdLst>
  <p:sldIdLst>
    <p:sldId xmlns:r="http://schemas.openxmlformats.org/officeDocument/2006/relationships" id="256" r:id="R32f352fb25144c0a"/>
    <p:sldId xmlns:r="http://schemas.openxmlformats.org/officeDocument/2006/relationships" id="257" r:id="Rc0162b5913c0401a"/>
    <p:sldId xmlns:r="http://schemas.openxmlformats.org/officeDocument/2006/relationships" id="258" r:id="R159ca3fd1d3b423e"/>
    <p:sldId xmlns:r="http://schemas.openxmlformats.org/officeDocument/2006/relationships" id="259" r:id="R3b75f54489a94d3a"/>
    <p:sldId xmlns:r="http://schemas.openxmlformats.org/officeDocument/2006/relationships" id="260" r:id="Rd99893d272544e1f"/>
    <p:sldId xmlns:r="http://schemas.openxmlformats.org/officeDocument/2006/relationships" id="261" r:id="R517a9f8cabba4005"/>
    <p:sldId xmlns:r="http://schemas.openxmlformats.org/officeDocument/2006/relationships" id="262" r:id="Re6460bf0308d47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844afa24a546ff" /><Relationship Type="http://schemas.openxmlformats.org/officeDocument/2006/relationships/slide" Target="/ppt/slides/slide1.xml" Id="R32f352fb25144c0a" /><Relationship Type="http://schemas.openxmlformats.org/officeDocument/2006/relationships/slide" Target="/ppt/slides/slide2.xml" Id="Rc0162b5913c0401a" /><Relationship Type="http://schemas.openxmlformats.org/officeDocument/2006/relationships/slide" Target="/ppt/slides/slide3.xml" Id="R159ca3fd1d3b423e" /><Relationship Type="http://schemas.openxmlformats.org/officeDocument/2006/relationships/slide" Target="/ppt/slides/slide4.xml" Id="R3b75f54489a94d3a" /><Relationship Type="http://schemas.openxmlformats.org/officeDocument/2006/relationships/slide" Target="/ppt/slides/slide5.xml" Id="Rd99893d272544e1f" /><Relationship Type="http://schemas.openxmlformats.org/officeDocument/2006/relationships/slide" Target="/ppt/slides/slide6.xml" Id="R517a9f8cabba4005" /><Relationship Type="http://schemas.openxmlformats.org/officeDocument/2006/relationships/slide" Target="/ppt/slides/slide7.xml" Id="Re6460bf0308d47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fc600f035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942181834bff" /><Relationship Type="http://schemas.openxmlformats.org/officeDocument/2006/relationships/theme" Target="/ppt/slideMasters/theme/theme1.xml" Id="R857ccba6c4e745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fb942181834b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9fe8521a4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a66c2967c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31e9a98ae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e7ad45277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0be87a48e4d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fcacdc14043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8803dced4c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MAKRO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8 716 569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8 720 298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ANDERS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MORTEN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KROSBY KNUT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knut.krosby@bube.no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985 758 948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MAKRO HOLDING AS</a:t>
            </a:r>
          </a:p>
        </p:txBody>
      </p:sp>
    </p:spTree>
  </p:cSld>
  <p:clrMapOvr>
    <a:masterClrMapping xmlns:a="http://schemas.openxmlformats.org/drawingml/2006/main"/>
  </p:clrMapOvr>
</p:sld>
</file>