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9c294aa7b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e8140a5894a21"/>
  </p:sldMasterIdLst>
  <p:sldIdLst>
    <p:sldId xmlns:r="http://schemas.openxmlformats.org/officeDocument/2006/relationships" id="256" r:id="Rbad54d33abb748e0"/>
    <p:sldId xmlns:r="http://schemas.openxmlformats.org/officeDocument/2006/relationships" id="257" r:id="Rb9e7ec7b043e4321"/>
    <p:sldId xmlns:r="http://schemas.openxmlformats.org/officeDocument/2006/relationships" id="258" r:id="R7a83f3a2e3bc4e83"/>
    <p:sldId xmlns:r="http://schemas.openxmlformats.org/officeDocument/2006/relationships" id="259" r:id="Rff6239d6a8db41ce"/>
    <p:sldId xmlns:r="http://schemas.openxmlformats.org/officeDocument/2006/relationships" id="260" r:id="Rba6d7c5cbc344861"/>
    <p:sldId xmlns:r="http://schemas.openxmlformats.org/officeDocument/2006/relationships" id="261" r:id="R15566f80c9e44f2c"/>
    <p:sldId xmlns:r="http://schemas.openxmlformats.org/officeDocument/2006/relationships" id="262" r:id="Rfde09632e7ed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e8140a5894a21" /><Relationship Type="http://schemas.openxmlformats.org/officeDocument/2006/relationships/slide" Target="/ppt/slides/slide1.xml" Id="Rbad54d33abb748e0" /><Relationship Type="http://schemas.openxmlformats.org/officeDocument/2006/relationships/slide" Target="/ppt/slides/slide2.xml" Id="Rb9e7ec7b043e4321" /><Relationship Type="http://schemas.openxmlformats.org/officeDocument/2006/relationships/slide" Target="/ppt/slides/slide3.xml" Id="R7a83f3a2e3bc4e83" /><Relationship Type="http://schemas.openxmlformats.org/officeDocument/2006/relationships/slide" Target="/ppt/slides/slide4.xml" Id="Rff6239d6a8db41ce" /><Relationship Type="http://schemas.openxmlformats.org/officeDocument/2006/relationships/slide" Target="/ppt/slides/slide5.xml" Id="Rba6d7c5cbc344861" /><Relationship Type="http://schemas.openxmlformats.org/officeDocument/2006/relationships/slide" Target="/ppt/slides/slide6.xml" Id="R15566f80c9e44f2c" /><Relationship Type="http://schemas.openxmlformats.org/officeDocument/2006/relationships/slide" Target="/ppt/slides/slide7.xml" Id="Rfde09632e7ed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9d647ce7c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43332e36c43fd" /><Relationship Type="http://schemas.openxmlformats.org/officeDocument/2006/relationships/theme" Target="/ppt/slideMasters/theme/theme1.xml" Id="R18a0962fe9de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43332e36c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2c6862614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1a4d83f30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1553c0e06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5de1c36d148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11364b80b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fb4232d154d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5547c17f8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K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K LARSEN AS ble etablert [år] og holder til i Bøstad.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29 784 759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4 142 427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3 946 592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25 445 798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28 994 409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KATE LEONORA IRENE LARSEN MALM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GØRAN MALM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MALM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Vikingveien 436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8360 Bøstad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41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985 770 980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