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f8528f69af4c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3bb8508ab64520"/>
  </p:sldMasterIdLst>
  <p:sldIdLst>
    <p:sldId xmlns:r="http://schemas.openxmlformats.org/officeDocument/2006/relationships" id="256" r:id="R9eab7bf3895b4a7e"/>
    <p:sldId xmlns:r="http://schemas.openxmlformats.org/officeDocument/2006/relationships" id="257" r:id="Ra155644533f04965"/>
    <p:sldId xmlns:r="http://schemas.openxmlformats.org/officeDocument/2006/relationships" id="258" r:id="R8714df15aa5d4781"/>
    <p:sldId xmlns:r="http://schemas.openxmlformats.org/officeDocument/2006/relationships" id="259" r:id="Rb75f55d6e1e2480f"/>
    <p:sldId xmlns:r="http://schemas.openxmlformats.org/officeDocument/2006/relationships" id="260" r:id="R0ff776a6f19044e4"/>
    <p:sldId xmlns:r="http://schemas.openxmlformats.org/officeDocument/2006/relationships" id="261" r:id="R2fbae09c98b34367"/>
    <p:sldId xmlns:r="http://schemas.openxmlformats.org/officeDocument/2006/relationships" id="262" r:id="R553121cea58840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bb8508ab64520" /><Relationship Type="http://schemas.openxmlformats.org/officeDocument/2006/relationships/slide" Target="/ppt/slides/slide1.xml" Id="R9eab7bf3895b4a7e" /><Relationship Type="http://schemas.openxmlformats.org/officeDocument/2006/relationships/slide" Target="/ppt/slides/slide2.xml" Id="Ra155644533f04965" /><Relationship Type="http://schemas.openxmlformats.org/officeDocument/2006/relationships/slide" Target="/ppt/slides/slide3.xml" Id="R8714df15aa5d4781" /><Relationship Type="http://schemas.openxmlformats.org/officeDocument/2006/relationships/slide" Target="/ppt/slides/slide4.xml" Id="Rb75f55d6e1e2480f" /><Relationship Type="http://schemas.openxmlformats.org/officeDocument/2006/relationships/slide" Target="/ppt/slides/slide5.xml" Id="R0ff776a6f19044e4" /><Relationship Type="http://schemas.openxmlformats.org/officeDocument/2006/relationships/slide" Target="/ppt/slides/slide6.xml" Id="R2fbae09c98b34367" /><Relationship Type="http://schemas.openxmlformats.org/officeDocument/2006/relationships/slide" Target="/ppt/slides/slide7.xml" Id="R553121cea58840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fe008ac5d4c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8f192576c4f8b" /><Relationship Type="http://schemas.openxmlformats.org/officeDocument/2006/relationships/theme" Target="/ppt/slideMasters/theme/theme1.xml" Id="R53b7b048892841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18f192576c4f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bc9a39dc249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753c4c32941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64f0e0d0a4f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42a8ed6a048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4b3cde30c49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e5476332c43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09eeb0f3243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BENTNESET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BENTNESET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4 329 775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−2 463 715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−7 278 198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243 146 328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253 270 747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L.K.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56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985 821 801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