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3faa218b2049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aa58ece82640b4"/>
  </p:sldMasterIdLst>
  <p:sldIdLst>
    <p:sldId xmlns:r="http://schemas.openxmlformats.org/officeDocument/2006/relationships" id="256" r:id="Rab1f3a6b1ef24984"/>
    <p:sldId xmlns:r="http://schemas.openxmlformats.org/officeDocument/2006/relationships" id="257" r:id="R998ad31f840c447a"/>
    <p:sldId xmlns:r="http://schemas.openxmlformats.org/officeDocument/2006/relationships" id="258" r:id="R07d24456fd2c4850"/>
    <p:sldId xmlns:r="http://schemas.openxmlformats.org/officeDocument/2006/relationships" id="259" r:id="Re7808b41aa764c55"/>
    <p:sldId xmlns:r="http://schemas.openxmlformats.org/officeDocument/2006/relationships" id="260" r:id="R9911e48650d34520"/>
    <p:sldId xmlns:r="http://schemas.openxmlformats.org/officeDocument/2006/relationships" id="261" r:id="Ref73a80392f34c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a58ece82640b4" /><Relationship Type="http://schemas.openxmlformats.org/officeDocument/2006/relationships/slide" Target="/ppt/slides/slide1.xml" Id="Rab1f3a6b1ef24984" /><Relationship Type="http://schemas.openxmlformats.org/officeDocument/2006/relationships/slide" Target="/ppt/slides/slide2.xml" Id="R998ad31f840c447a" /><Relationship Type="http://schemas.openxmlformats.org/officeDocument/2006/relationships/slide" Target="/ppt/slides/slide3.xml" Id="R07d24456fd2c4850" /><Relationship Type="http://schemas.openxmlformats.org/officeDocument/2006/relationships/slide" Target="/ppt/slides/slide4.xml" Id="Re7808b41aa764c55" /><Relationship Type="http://schemas.openxmlformats.org/officeDocument/2006/relationships/slide" Target="/ppt/slides/slide5.xml" Id="R9911e48650d34520" /><Relationship Type="http://schemas.openxmlformats.org/officeDocument/2006/relationships/slide" Target="/ppt/slides/slide6.xml" Id="Ref73a80392f34c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25c127571742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b8dba45934533" /><Relationship Type="http://schemas.openxmlformats.org/officeDocument/2006/relationships/theme" Target="/ppt/slideMasters/theme/theme1.xml" Id="R936ab876ff7644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1b8dba459345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0285b9e7d4f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0204aeee1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7c7d9e09444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a17f4a3a84b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c60e734fc46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41ba6ec0a44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VEKSTRA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katrine.solberg@okoraad.no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