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d2281ae91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e753227664b3d"/>
  </p:sldMasterIdLst>
  <p:sldIdLst>
    <p:sldId xmlns:r="http://schemas.openxmlformats.org/officeDocument/2006/relationships" id="256" r:id="Rce702337a7774234"/>
    <p:sldId xmlns:r="http://schemas.openxmlformats.org/officeDocument/2006/relationships" id="257" r:id="R73d00e7925a649b8"/>
    <p:sldId xmlns:r="http://schemas.openxmlformats.org/officeDocument/2006/relationships" id="258" r:id="Rdfe571cc5550487d"/>
    <p:sldId xmlns:r="http://schemas.openxmlformats.org/officeDocument/2006/relationships" id="259" r:id="R9ba969db8ac9437b"/>
    <p:sldId xmlns:r="http://schemas.openxmlformats.org/officeDocument/2006/relationships" id="260" r:id="Re42f536f0e304da3"/>
    <p:sldId xmlns:r="http://schemas.openxmlformats.org/officeDocument/2006/relationships" id="261" r:id="R9a044e1df22d4676"/>
    <p:sldId xmlns:r="http://schemas.openxmlformats.org/officeDocument/2006/relationships" id="262" r:id="R74e5a76fe888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e753227664b3d" /><Relationship Type="http://schemas.openxmlformats.org/officeDocument/2006/relationships/slide" Target="/ppt/slides/slide1.xml" Id="Rce702337a7774234" /><Relationship Type="http://schemas.openxmlformats.org/officeDocument/2006/relationships/slide" Target="/ppt/slides/slide2.xml" Id="R73d00e7925a649b8" /><Relationship Type="http://schemas.openxmlformats.org/officeDocument/2006/relationships/slide" Target="/ppt/slides/slide3.xml" Id="Rdfe571cc5550487d" /><Relationship Type="http://schemas.openxmlformats.org/officeDocument/2006/relationships/slide" Target="/ppt/slides/slide4.xml" Id="R9ba969db8ac9437b" /><Relationship Type="http://schemas.openxmlformats.org/officeDocument/2006/relationships/slide" Target="/ppt/slides/slide5.xml" Id="Re42f536f0e304da3" /><Relationship Type="http://schemas.openxmlformats.org/officeDocument/2006/relationships/slide" Target="/ppt/slides/slide6.xml" Id="R9a044e1df22d4676" /><Relationship Type="http://schemas.openxmlformats.org/officeDocument/2006/relationships/slide" Target="/ppt/slides/slide7.xml" Id="R74e5a76fe888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bc366faa6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d89ba0784a32" /><Relationship Type="http://schemas.openxmlformats.org/officeDocument/2006/relationships/theme" Target="/ppt/slideMasters/theme/theme1.xml" Id="R949b2000b36d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6d89ba078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cc6bfd8f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b21387841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336f28c7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da08886e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587492bb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4c748f38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c7e8c0bb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EIER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ØSTERDALEN SA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ELVERUM &amp; RENA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ENGERDAL - TRYSIL SA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VESTFOLD SA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katrine.solberg@okoraad.no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985 863 539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