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64d2aa4b9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cd540867bb4329"/>
  </p:sldMasterIdLst>
  <p:sldIdLst>
    <p:sldId xmlns:r="http://schemas.openxmlformats.org/officeDocument/2006/relationships" id="256" r:id="R6405a0d7f44545c3"/>
    <p:sldId xmlns:r="http://schemas.openxmlformats.org/officeDocument/2006/relationships" id="257" r:id="R9997f872e0d94c19"/>
    <p:sldId xmlns:r="http://schemas.openxmlformats.org/officeDocument/2006/relationships" id="258" r:id="R925c97a6dee04b64"/>
    <p:sldId xmlns:r="http://schemas.openxmlformats.org/officeDocument/2006/relationships" id="259" r:id="R2c40e18c58b946b1"/>
    <p:sldId xmlns:r="http://schemas.openxmlformats.org/officeDocument/2006/relationships" id="260" r:id="Ra607a035fb7d433c"/>
    <p:sldId xmlns:r="http://schemas.openxmlformats.org/officeDocument/2006/relationships" id="261" r:id="R58408f35999c434d"/>
    <p:sldId xmlns:r="http://schemas.openxmlformats.org/officeDocument/2006/relationships" id="262" r:id="R4429c224110d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d540867bb4329" /><Relationship Type="http://schemas.openxmlformats.org/officeDocument/2006/relationships/slide" Target="/ppt/slides/slide1.xml" Id="R6405a0d7f44545c3" /><Relationship Type="http://schemas.openxmlformats.org/officeDocument/2006/relationships/slide" Target="/ppt/slides/slide2.xml" Id="R9997f872e0d94c19" /><Relationship Type="http://schemas.openxmlformats.org/officeDocument/2006/relationships/slide" Target="/ppt/slides/slide3.xml" Id="R925c97a6dee04b64" /><Relationship Type="http://schemas.openxmlformats.org/officeDocument/2006/relationships/slide" Target="/ppt/slides/slide4.xml" Id="R2c40e18c58b946b1" /><Relationship Type="http://schemas.openxmlformats.org/officeDocument/2006/relationships/slide" Target="/ppt/slides/slide5.xml" Id="Ra607a035fb7d433c" /><Relationship Type="http://schemas.openxmlformats.org/officeDocument/2006/relationships/slide" Target="/ppt/slides/slide6.xml" Id="R58408f35999c434d" /><Relationship Type="http://schemas.openxmlformats.org/officeDocument/2006/relationships/slide" Target="/ppt/slides/slide7.xml" Id="R4429c224110d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cf6885a2b4f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e7db3e6bd482c" /><Relationship Type="http://schemas.openxmlformats.org/officeDocument/2006/relationships/theme" Target="/ppt/slideMasters/theme/theme1.xml" Id="R43217cd44d3148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ce7db3e6bd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d8217cfdb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1abbb7080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f492802bb46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2886ff75a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dc798ca514c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fe60f403b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057522d58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INVESTMENT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INVESTMENT GROUP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1 175 871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OLE MARTIN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OLE MARTIN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986 051 716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