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b8d8b4723d42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e3b5181aca4ba8"/>
  </p:sldMasterIdLst>
  <p:sldIdLst>
    <p:sldId xmlns:r="http://schemas.openxmlformats.org/officeDocument/2006/relationships" id="256" r:id="Rac4dd5a0e16c4bf9"/>
    <p:sldId xmlns:r="http://schemas.openxmlformats.org/officeDocument/2006/relationships" id="257" r:id="Rd2f9907f56ed4eed"/>
    <p:sldId xmlns:r="http://schemas.openxmlformats.org/officeDocument/2006/relationships" id="258" r:id="R53a1ab552d024c23"/>
    <p:sldId xmlns:r="http://schemas.openxmlformats.org/officeDocument/2006/relationships" id="259" r:id="R5c526b1fde544472"/>
    <p:sldId xmlns:r="http://schemas.openxmlformats.org/officeDocument/2006/relationships" id="260" r:id="R9408d1582414485e"/>
    <p:sldId xmlns:r="http://schemas.openxmlformats.org/officeDocument/2006/relationships" id="261" r:id="R610569c0b78a43c4"/>
    <p:sldId xmlns:r="http://schemas.openxmlformats.org/officeDocument/2006/relationships" id="262" r:id="R101adbd67e794a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e3b5181aca4ba8" /><Relationship Type="http://schemas.openxmlformats.org/officeDocument/2006/relationships/slide" Target="/ppt/slides/slide1.xml" Id="Rac4dd5a0e16c4bf9" /><Relationship Type="http://schemas.openxmlformats.org/officeDocument/2006/relationships/slide" Target="/ppt/slides/slide2.xml" Id="Rd2f9907f56ed4eed" /><Relationship Type="http://schemas.openxmlformats.org/officeDocument/2006/relationships/slide" Target="/ppt/slides/slide3.xml" Id="R53a1ab552d024c23" /><Relationship Type="http://schemas.openxmlformats.org/officeDocument/2006/relationships/slide" Target="/ppt/slides/slide4.xml" Id="R5c526b1fde544472" /><Relationship Type="http://schemas.openxmlformats.org/officeDocument/2006/relationships/slide" Target="/ppt/slides/slide5.xml" Id="R9408d1582414485e" /><Relationship Type="http://schemas.openxmlformats.org/officeDocument/2006/relationships/slide" Target="/ppt/slides/slide6.xml" Id="R610569c0b78a43c4" /><Relationship Type="http://schemas.openxmlformats.org/officeDocument/2006/relationships/slide" Target="/ppt/slides/slide7.xml" Id="R101adbd67e794a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c5a43f7e594a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5fd11b0834dfa" /><Relationship Type="http://schemas.openxmlformats.org/officeDocument/2006/relationships/theme" Target="/ppt/slideMasters/theme/theme1.xml" Id="R04dc847d5d2546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65fd11b0834d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b8371a9d343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72aae549945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3afb69b1841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3b8ea5d0f4d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2cb4a4fba48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7b3ab565445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6733691334f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PONDUS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PONDUS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PONDUS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PONDUS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PONDUS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PONDUS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6 654 597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6 253 413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6 546 621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47 943 050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48 416 655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PONDUS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CUMULUS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PONDUS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Hoffsjef Løvenskiolds vei 66A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986 058 796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PONDUS INVEST AS</a:t>
            </a:r>
          </a:p>
        </p:txBody>
      </p:sp>
    </p:spTree>
  </p:cSld>
  <p:clrMapOvr>
    <a:masterClrMapping xmlns:a="http://schemas.openxmlformats.org/drawingml/2006/main"/>
  </p:clrMapOvr>
</p:sld>
</file>