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cafa38851b49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9e8d6799334066"/>
  </p:sldMasterIdLst>
  <p:sldIdLst>
    <p:sldId xmlns:r="http://schemas.openxmlformats.org/officeDocument/2006/relationships" id="256" r:id="R3224efdb42fc4e08"/>
    <p:sldId xmlns:r="http://schemas.openxmlformats.org/officeDocument/2006/relationships" id="257" r:id="R26bdd01f46b349ef"/>
    <p:sldId xmlns:r="http://schemas.openxmlformats.org/officeDocument/2006/relationships" id="258" r:id="R0a66953d986b47bf"/>
    <p:sldId xmlns:r="http://schemas.openxmlformats.org/officeDocument/2006/relationships" id="259" r:id="Rea453e2a2d2446f8"/>
    <p:sldId xmlns:r="http://schemas.openxmlformats.org/officeDocument/2006/relationships" id="260" r:id="Rd63d807858d74fa9"/>
    <p:sldId xmlns:r="http://schemas.openxmlformats.org/officeDocument/2006/relationships" id="261" r:id="R0c7fc62c69d1415b"/>
    <p:sldId xmlns:r="http://schemas.openxmlformats.org/officeDocument/2006/relationships" id="262" r:id="Rf2fa169a5fa941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9e8d6799334066" /><Relationship Type="http://schemas.openxmlformats.org/officeDocument/2006/relationships/slide" Target="/ppt/slides/slide1.xml" Id="R3224efdb42fc4e08" /><Relationship Type="http://schemas.openxmlformats.org/officeDocument/2006/relationships/slide" Target="/ppt/slides/slide2.xml" Id="R26bdd01f46b349ef" /><Relationship Type="http://schemas.openxmlformats.org/officeDocument/2006/relationships/slide" Target="/ppt/slides/slide3.xml" Id="R0a66953d986b47bf" /><Relationship Type="http://schemas.openxmlformats.org/officeDocument/2006/relationships/slide" Target="/ppt/slides/slide4.xml" Id="Rea453e2a2d2446f8" /><Relationship Type="http://schemas.openxmlformats.org/officeDocument/2006/relationships/slide" Target="/ppt/slides/slide5.xml" Id="Rd63d807858d74fa9" /><Relationship Type="http://schemas.openxmlformats.org/officeDocument/2006/relationships/slide" Target="/ppt/slides/slide6.xml" Id="R0c7fc62c69d1415b" /><Relationship Type="http://schemas.openxmlformats.org/officeDocument/2006/relationships/slide" Target="/ppt/slides/slide7.xml" Id="Rf2fa169a5fa941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a15376d2824a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b5bff4f664f51" /><Relationship Type="http://schemas.openxmlformats.org/officeDocument/2006/relationships/theme" Target="/ppt/slideMasters/theme/theme1.xml" Id="R94a5b5e4be3247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bb5bff4f664f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e5925b26a41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a5f6f826f43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97702609a46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d72c4d63849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25c80aa784f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e457847e746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184f09fd24c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PARATUS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3 406 402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940 616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433 496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2 690 913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3 693 612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SKRETTING SANDVOLD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 Oscars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05 04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986 091 041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