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a6eebd7596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2ab1174384d78"/>
  </p:sldMasterIdLst>
  <p:sldIdLst>
    <p:sldId xmlns:r="http://schemas.openxmlformats.org/officeDocument/2006/relationships" id="256" r:id="R981c60efca894ca1"/>
    <p:sldId xmlns:r="http://schemas.openxmlformats.org/officeDocument/2006/relationships" id="257" r:id="Rdc4b841e2ae241ee"/>
    <p:sldId xmlns:r="http://schemas.openxmlformats.org/officeDocument/2006/relationships" id="258" r:id="R880603f01bf84e2b"/>
    <p:sldId xmlns:r="http://schemas.openxmlformats.org/officeDocument/2006/relationships" id="259" r:id="Rf1831344f3aa4fde"/>
    <p:sldId xmlns:r="http://schemas.openxmlformats.org/officeDocument/2006/relationships" id="260" r:id="R815419884e6f41ca"/>
    <p:sldId xmlns:r="http://schemas.openxmlformats.org/officeDocument/2006/relationships" id="261" r:id="Rdc2962066d2c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2ab1174384d78" /><Relationship Type="http://schemas.openxmlformats.org/officeDocument/2006/relationships/slide" Target="/ppt/slides/slide1.xml" Id="R981c60efca894ca1" /><Relationship Type="http://schemas.openxmlformats.org/officeDocument/2006/relationships/slide" Target="/ppt/slides/slide2.xml" Id="Rdc4b841e2ae241ee" /><Relationship Type="http://schemas.openxmlformats.org/officeDocument/2006/relationships/slide" Target="/ppt/slides/slide3.xml" Id="R880603f01bf84e2b" /><Relationship Type="http://schemas.openxmlformats.org/officeDocument/2006/relationships/slide" Target="/ppt/slides/slide4.xml" Id="Rf1831344f3aa4fde" /><Relationship Type="http://schemas.openxmlformats.org/officeDocument/2006/relationships/slide" Target="/ppt/slides/slide5.xml" Id="R815419884e6f41ca" /><Relationship Type="http://schemas.openxmlformats.org/officeDocument/2006/relationships/slide" Target="/ppt/slides/slide6.xml" Id="Rdc2962066d2c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8d639898c4e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e075e1fea4703" /><Relationship Type="http://schemas.openxmlformats.org/officeDocument/2006/relationships/theme" Target="/ppt/slideMasters/theme/theme1.xml" Id="R2a995d4725c7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5e075e1fea47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6b44f8187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11f63b357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89be534254f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b7a578d2e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49264a57b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87bfd227f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