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55594d687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8cefb3e864718"/>
  </p:sldMasterIdLst>
  <p:sldIdLst>
    <p:sldId xmlns:r="http://schemas.openxmlformats.org/officeDocument/2006/relationships" id="256" r:id="Rfa890923fbc14e69"/>
    <p:sldId xmlns:r="http://schemas.openxmlformats.org/officeDocument/2006/relationships" id="257" r:id="R13ef1fbdc2944fe3"/>
    <p:sldId xmlns:r="http://schemas.openxmlformats.org/officeDocument/2006/relationships" id="258" r:id="Rfdde3d63dec746ad"/>
    <p:sldId xmlns:r="http://schemas.openxmlformats.org/officeDocument/2006/relationships" id="259" r:id="R0aa39b9a133e4521"/>
    <p:sldId xmlns:r="http://schemas.openxmlformats.org/officeDocument/2006/relationships" id="260" r:id="Rdd28eee3f6244987"/>
    <p:sldId xmlns:r="http://schemas.openxmlformats.org/officeDocument/2006/relationships" id="261" r:id="R960f12d99d514899"/>
    <p:sldId xmlns:r="http://schemas.openxmlformats.org/officeDocument/2006/relationships" id="262" r:id="R728e081a571c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8cefb3e864718" /><Relationship Type="http://schemas.openxmlformats.org/officeDocument/2006/relationships/slide" Target="/ppt/slides/slide1.xml" Id="Rfa890923fbc14e69" /><Relationship Type="http://schemas.openxmlformats.org/officeDocument/2006/relationships/slide" Target="/ppt/slides/slide2.xml" Id="R13ef1fbdc2944fe3" /><Relationship Type="http://schemas.openxmlformats.org/officeDocument/2006/relationships/slide" Target="/ppt/slides/slide3.xml" Id="Rfdde3d63dec746ad" /><Relationship Type="http://schemas.openxmlformats.org/officeDocument/2006/relationships/slide" Target="/ppt/slides/slide4.xml" Id="R0aa39b9a133e4521" /><Relationship Type="http://schemas.openxmlformats.org/officeDocument/2006/relationships/slide" Target="/ppt/slides/slide5.xml" Id="Rdd28eee3f6244987" /><Relationship Type="http://schemas.openxmlformats.org/officeDocument/2006/relationships/slide" Target="/ppt/slides/slide6.xml" Id="R960f12d99d514899" /><Relationship Type="http://schemas.openxmlformats.org/officeDocument/2006/relationships/slide" Target="/ppt/slides/slide7.xml" Id="R728e081a571c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41e1edde3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508bc2bc04cfc" /><Relationship Type="http://schemas.openxmlformats.org/officeDocument/2006/relationships/theme" Target="/ppt/slideMasters/theme/theme1.xml" Id="Rdcfdd74603ff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508bc2bc0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ddd7532b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e033ccfd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eab7a08c4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3d87f0d1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fe2dbb58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8371885d3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93297c44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