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4effc75cf8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06819f6f574201"/>
  </p:sldMasterIdLst>
  <p:sldIdLst>
    <p:sldId xmlns:r="http://schemas.openxmlformats.org/officeDocument/2006/relationships" id="256" r:id="R8418d6b0aac04b97"/>
    <p:sldId xmlns:r="http://schemas.openxmlformats.org/officeDocument/2006/relationships" id="257" r:id="R077bec8bb21548aa"/>
    <p:sldId xmlns:r="http://schemas.openxmlformats.org/officeDocument/2006/relationships" id="258" r:id="R25f8cfacd7194408"/>
    <p:sldId xmlns:r="http://schemas.openxmlformats.org/officeDocument/2006/relationships" id="259" r:id="R3b2f3ac57dd04b80"/>
    <p:sldId xmlns:r="http://schemas.openxmlformats.org/officeDocument/2006/relationships" id="260" r:id="R95802901813446a4"/>
    <p:sldId xmlns:r="http://schemas.openxmlformats.org/officeDocument/2006/relationships" id="261" r:id="R117574b349f141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6819f6f574201" /><Relationship Type="http://schemas.openxmlformats.org/officeDocument/2006/relationships/slide" Target="/ppt/slides/slide1.xml" Id="R8418d6b0aac04b97" /><Relationship Type="http://schemas.openxmlformats.org/officeDocument/2006/relationships/slide" Target="/ppt/slides/slide2.xml" Id="R077bec8bb21548aa" /><Relationship Type="http://schemas.openxmlformats.org/officeDocument/2006/relationships/slide" Target="/ppt/slides/slide3.xml" Id="R25f8cfacd7194408" /><Relationship Type="http://schemas.openxmlformats.org/officeDocument/2006/relationships/slide" Target="/ppt/slides/slide4.xml" Id="R3b2f3ac57dd04b80" /><Relationship Type="http://schemas.openxmlformats.org/officeDocument/2006/relationships/slide" Target="/ppt/slides/slide5.xml" Id="R95802901813446a4" /><Relationship Type="http://schemas.openxmlformats.org/officeDocument/2006/relationships/slide" Target="/ppt/slides/slide6.xml" Id="R117574b349f141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b3f62341144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9b149728a41e5" /><Relationship Type="http://schemas.openxmlformats.org/officeDocument/2006/relationships/theme" Target="/ppt/slideMasters/theme/theme1.xml" Id="R4902c00ff2f344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09b149728a41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7109978844b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381a8d80e4a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7bee0ba074a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40b09e9b149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9d248019942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869d61bf342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VÅRT LANDS BLADMISJON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VÅRT LANDS BLADMISJON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VÅRT LANDS BLADMISJON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VÅRT LANDS BLADMISJON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VÅRT LANDS BLADMISJON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VÅRT LANDS BLADMISJON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6 573 299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6 573 299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VÅRT LANDS BLADMISJON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Hausmanns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03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986 108 432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VÅRT LANDS BLADMISJON</a:t>
            </a:r>
          </a:p>
        </p:txBody>
      </p:sp>
    </p:spTree>
  </p:cSld>
  <p:clrMapOvr>
    <a:masterClrMapping xmlns:a="http://schemas.openxmlformats.org/drawingml/2006/main"/>
  </p:clrMapOvr>
</p:sld>
</file>