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986ea4969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89188faa34bc7"/>
  </p:sldMasterIdLst>
  <p:sldIdLst>
    <p:sldId xmlns:r="http://schemas.openxmlformats.org/officeDocument/2006/relationships" id="256" r:id="R81fa659719db4f91"/>
    <p:sldId xmlns:r="http://schemas.openxmlformats.org/officeDocument/2006/relationships" id="257" r:id="Rd9007b67445040db"/>
    <p:sldId xmlns:r="http://schemas.openxmlformats.org/officeDocument/2006/relationships" id="258" r:id="R57e8c743fdce45d2"/>
    <p:sldId xmlns:r="http://schemas.openxmlformats.org/officeDocument/2006/relationships" id="259" r:id="R79a61f33e91c45b7"/>
    <p:sldId xmlns:r="http://schemas.openxmlformats.org/officeDocument/2006/relationships" id="260" r:id="R77222c9e8cc74c69"/>
    <p:sldId xmlns:r="http://schemas.openxmlformats.org/officeDocument/2006/relationships" id="261" r:id="Rb36519fc8f0243c9"/>
    <p:sldId xmlns:r="http://schemas.openxmlformats.org/officeDocument/2006/relationships" id="262" r:id="Rc12ce4487570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89188faa34bc7" /><Relationship Type="http://schemas.openxmlformats.org/officeDocument/2006/relationships/slide" Target="/ppt/slides/slide1.xml" Id="R81fa659719db4f91" /><Relationship Type="http://schemas.openxmlformats.org/officeDocument/2006/relationships/slide" Target="/ppt/slides/slide2.xml" Id="Rd9007b67445040db" /><Relationship Type="http://schemas.openxmlformats.org/officeDocument/2006/relationships/slide" Target="/ppt/slides/slide3.xml" Id="R57e8c743fdce45d2" /><Relationship Type="http://schemas.openxmlformats.org/officeDocument/2006/relationships/slide" Target="/ppt/slides/slide4.xml" Id="R79a61f33e91c45b7" /><Relationship Type="http://schemas.openxmlformats.org/officeDocument/2006/relationships/slide" Target="/ppt/slides/slide5.xml" Id="R77222c9e8cc74c69" /><Relationship Type="http://schemas.openxmlformats.org/officeDocument/2006/relationships/slide" Target="/ppt/slides/slide6.xml" Id="Rb36519fc8f0243c9" /><Relationship Type="http://schemas.openxmlformats.org/officeDocument/2006/relationships/slide" Target="/ppt/slides/slide7.xml" Id="Rc12ce4487570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26d04c803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85cd23f1468e" /><Relationship Type="http://schemas.openxmlformats.org/officeDocument/2006/relationships/theme" Target="/ppt/slideMasters/theme/theme1.xml" Id="Ra3455d8ecd9c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685cd23f1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258d2175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7175373f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690458f54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3b8d2b29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a54636225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fd1bacd5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8edf7bb9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