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242c79b5c40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37ec2b3794e41"/>
  </p:sldMasterIdLst>
  <p:sldIdLst>
    <p:sldId xmlns:r="http://schemas.openxmlformats.org/officeDocument/2006/relationships" id="256" r:id="R226a351bc8b74255"/>
    <p:sldId xmlns:r="http://schemas.openxmlformats.org/officeDocument/2006/relationships" id="257" r:id="Ra8990acd851a4b88"/>
    <p:sldId xmlns:r="http://schemas.openxmlformats.org/officeDocument/2006/relationships" id="258" r:id="R1b76ba8dbc1249f6"/>
    <p:sldId xmlns:r="http://schemas.openxmlformats.org/officeDocument/2006/relationships" id="259" r:id="Rb2606370dab544c5"/>
    <p:sldId xmlns:r="http://schemas.openxmlformats.org/officeDocument/2006/relationships" id="260" r:id="Rd059f1b77995498f"/>
    <p:sldId xmlns:r="http://schemas.openxmlformats.org/officeDocument/2006/relationships" id="261" r:id="R4beeed48cb414ce4"/>
    <p:sldId xmlns:r="http://schemas.openxmlformats.org/officeDocument/2006/relationships" id="262" r:id="R6417d0c50ea1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37ec2b3794e41" /><Relationship Type="http://schemas.openxmlformats.org/officeDocument/2006/relationships/slide" Target="/ppt/slides/slide1.xml" Id="R226a351bc8b74255" /><Relationship Type="http://schemas.openxmlformats.org/officeDocument/2006/relationships/slide" Target="/ppt/slides/slide2.xml" Id="Ra8990acd851a4b88" /><Relationship Type="http://schemas.openxmlformats.org/officeDocument/2006/relationships/slide" Target="/ppt/slides/slide3.xml" Id="R1b76ba8dbc1249f6" /><Relationship Type="http://schemas.openxmlformats.org/officeDocument/2006/relationships/slide" Target="/ppt/slides/slide4.xml" Id="Rb2606370dab544c5" /><Relationship Type="http://schemas.openxmlformats.org/officeDocument/2006/relationships/slide" Target="/ppt/slides/slide5.xml" Id="Rd059f1b77995498f" /><Relationship Type="http://schemas.openxmlformats.org/officeDocument/2006/relationships/slide" Target="/ppt/slides/slide6.xml" Id="R4beeed48cb414ce4" /><Relationship Type="http://schemas.openxmlformats.org/officeDocument/2006/relationships/slide" Target="/ppt/slides/slide7.xml" Id="R6417d0c50ea1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8e4108f5e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a7c01d63f4623" /><Relationship Type="http://schemas.openxmlformats.org/officeDocument/2006/relationships/theme" Target="/ppt/slideMasters/theme/theme1.xml" Id="Rf1b113dfbd66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a7c01d63f46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1282ace22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366815102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3f8881e2840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9ac475b86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32d2a56d0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ea74bc90241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d953c3193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−395 557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8 219 051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JØNTVEDT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Jøntvedt, Østvangveien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986 204 563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 RÅDGIVNING AS</a:t>
            </a:r>
          </a:p>
        </p:txBody>
      </p:sp>
    </p:spTree>
  </p:cSld>
  <p:clrMapOvr>
    <a:masterClrMapping xmlns:a="http://schemas.openxmlformats.org/drawingml/2006/main"/>
  </p:clrMapOvr>
</p:sld>
</file>