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b3c030558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42ce8fb624c6e"/>
  </p:sldMasterIdLst>
  <p:sldIdLst>
    <p:sldId xmlns:r="http://schemas.openxmlformats.org/officeDocument/2006/relationships" id="256" r:id="R401c5a7c3b934db9"/>
    <p:sldId xmlns:r="http://schemas.openxmlformats.org/officeDocument/2006/relationships" id="257" r:id="R57f8971a6fc94536"/>
    <p:sldId xmlns:r="http://schemas.openxmlformats.org/officeDocument/2006/relationships" id="258" r:id="R5fdc644a7e964025"/>
    <p:sldId xmlns:r="http://schemas.openxmlformats.org/officeDocument/2006/relationships" id="259" r:id="R5198f78894b34d72"/>
    <p:sldId xmlns:r="http://schemas.openxmlformats.org/officeDocument/2006/relationships" id="260" r:id="R2941d96c3af14c6c"/>
    <p:sldId xmlns:r="http://schemas.openxmlformats.org/officeDocument/2006/relationships" id="261" r:id="R4a887c7f0091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42ce8fb624c6e" /><Relationship Type="http://schemas.openxmlformats.org/officeDocument/2006/relationships/slide" Target="/ppt/slides/slide1.xml" Id="R401c5a7c3b934db9" /><Relationship Type="http://schemas.openxmlformats.org/officeDocument/2006/relationships/slide" Target="/ppt/slides/slide2.xml" Id="R57f8971a6fc94536" /><Relationship Type="http://schemas.openxmlformats.org/officeDocument/2006/relationships/slide" Target="/ppt/slides/slide3.xml" Id="R5fdc644a7e964025" /><Relationship Type="http://schemas.openxmlformats.org/officeDocument/2006/relationships/slide" Target="/ppt/slides/slide4.xml" Id="R5198f78894b34d72" /><Relationship Type="http://schemas.openxmlformats.org/officeDocument/2006/relationships/slide" Target="/ppt/slides/slide5.xml" Id="R2941d96c3af14c6c" /><Relationship Type="http://schemas.openxmlformats.org/officeDocument/2006/relationships/slide" Target="/ppt/slides/slide6.xml" Id="R4a887c7f0091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112bd3af5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3a151023477f" /><Relationship Type="http://schemas.openxmlformats.org/officeDocument/2006/relationships/theme" Target="/ppt/slideMasters/theme/theme1.xml" Id="Rdfd89158bebf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23a151023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4752dc64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c2df860e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5a49c9768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b16ae2bc0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8df7d555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586c60756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