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b490084a7c4a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318d977beb42ec"/>
  </p:sldMasterIdLst>
  <p:sldIdLst>
    <p:sldId xmlns:r="http://schemas.openxmlformats.org/officeDocument/2006/relationships" id="256" r:id="R24073d085c3e460b"/>
    <p:sldId xmlns:r="http://schemas.openxmlformats.org/officeDocument/2006/relationships" id="257" r:id="Rf0cb67bd60ca495d"/>
    <p:sldId xmlns:r="http://schemas.openxmlformats.org/officeDocument/2006/relationships" id="258" r:id="R935a8e61df004c72"/>
    <p:sldId xmlns:r="http://schemas.openxmlformats.org/officeDocument/2006/relationships" id="259" r:id="R3f56b7f395f04abe"/>
    <p:sldId xmlns:r="http://schemas.openxmlformats.org/officeDocument/2006/relationships" id="260" r:id="R79e9d8a8796c45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318d977beb42ec" /><Relationship Type="http://schemas.openxmlformats.org/officeDocument/2006/relationships/slide" Target="/ppt/slides/slide1.xml" Id="R24073d085c3e460b" /><Relationship Type="http://schemas.openxmlformats.org/officeDocument/2006/relationships/slide" Target="/ppt/slides/slide2.xml" Id="Rf0cb67bd60ca495d" /><Relationship Type="http://schemas.openxmlformats.org/officeDocument/2006/relationships/slide" Target="/ppt/slides/slide3.xml" Id="R935a8e61df004c72" /><Relationship Type="http://schemas.openxmlformats.org/officeDocument/2006/relationships/slide" Target="/ppt/slides/slide4.xml" Id="R3f56b7f395f04abe" /><Relationship Type="http://schemas.openxmlformats.org/officeDocument/2006/relationships/slide" Target="/ppt/slides/slide5.xml" Id="R79e9d8a8796c45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0d3ab6837548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d99ec164d4cc6" /><Relationship Type="http://schemas.openxmlformats.org/officeDocument/2006/relationships/theme" Target="/ppt/slideMasters/theme/theme1.xml" Id="R458febcac1bf45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ed99ec164d4c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63567ad2a48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e55e4982543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ac4cf0cae42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7628bc5274f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4059b723442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DIREKTORATET FOR FORVALTNING OG ØKONOMISTYRING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DIREKTORATET FOR FORVALTNING OG ØKONOMISTYRING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Lørenfaret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79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postmottak@dfo.no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www.dfo.no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986 252 932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