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b2a7dd9e1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9f091a37a4d52"/>
  </p:sldMasterIdLst>
  <p:sldIdLst>
    <p:sldId xmlns:r="http://schemas.openxmlformats.org/officeDocument/2006/relationships" id="256" r:id="R4709bd41439b4784"/>
    <p:sldId xmlns:r="http://schemas.openxmlformats.org/officeDocument/2006/relationships" id="257" r:id="Rdcb531a2f5d0447c"/>
    <p:sldId xmlns:r="http://schemas.openxmlformats.org/officeDocument/2006/relationships" id="258" r:id="R37b346f73f28479a"/>
    <p:sldId xmlns:r="http://schemas.openxmlformats.org/officeDocument/2006/relationships" id="259" r:id="R66adf7aca3f84084"/>
    <p:sldId xmlns:r="http://schemas.openxmlformats.org/officeDocument/2006/relationships" id="260" r:id="R86356014d4ae4c8e"/>
    <p:sldId xmlns:r="http://schemas.openxmlformats.org/officeDocument/2006/relationships" id="261" r:id="Raeb41b27897d41b3"/>
    <p:sldId xmlns:r="http://schemas.openxmlformats.org/officeDocument/2006/relationships" id="262" r:id="R62ba72abd87c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9f091a37a4d52" /><Relationship Type="http://schemas.openxmlformats.org/officeDocument/2006/relationships/slide" Target="/ppt/slides/slide1.xml" Id="R4709bd41439b4784" /><Relationship Type="http://schemas.openxmlformats.org/officeDocument/2006/relationships/slide" Target="/ppt/slides/slide2.xml" Id="Rdcb531a2f5d0447c" /><Relationship Type="http://schemas.openxmlformats.org/officeDocument/2006/relationships/slide" Target="/ppt/slides/slide3.xml" Id="R37b346f73f28479a" /><Relationship Type="http://schemas.openxmlformats.org/officeDocument/2006/relationships/slide" Target="/ppt/slides/slide4.xml" Id="R66adf7aca3f84084" /><Relationship Type="http://schemas.openxmlformats.org/officeDocument/2006/relationships/slide" Target="/ppt/slides/slide5.xml" Id="R86356014d4ae4c8e" /><Relationship Type="http://schemas.openxmlformats.org/officeDocument/2006/relationships/slide" Target="/ppt/slides/slide6.xml" Id="Raeb41b27897d41b3" /><Relationship Type="http://schemas.openxmlformats.org/officeDocument/2006/relationships/slide" Target="/ppt/slides/slide7.xml" Id="R62ba72abd87c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0978d8a6f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7264c026445e" /><Relationship Type="http://schemas.openxmlformats.org/officeDocument/2006/relationships/theme" Target="/ppt/slideMasters/theme/theme1.xml" Id="Rf9a6c037f8b7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97264c026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ee70e614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a88383ab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29ee179be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80b4e69ec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8c57e262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3766ef89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2536f2b1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ØKONOMI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32 174 793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17 256 597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KONGSVARDEN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FINANS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90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986 270 027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