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5be1d7ea0f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71bff805aa4f29"/>
  </p:sldMasterIdLst>
  <p:sldIdLst>
    <p:sldId xmlns:r="http://schemas.openxmlformats.org/officeDocument/2006/relationships" id="256" r:id="R0f07a70e19a9435a"/>
    <p:sldId xmlns:r="http://schemas.openxmlformats.org/officeDocument/2006/relationships" id="257" r:id="R952195d4478e4751"/>
    <p:sldId xmlns:r="http://schemas.openxmlformats.org/officeDocument/2006/relationships" id="258" r:id="Rb83f1c5e3c044388"/>
    <p:sldId xmlns:r="http://schemas.openxmlformats.org/officeDocument/2006/relationships" id="259" r:id="R0e3b88a0107a415d"/>
    <p:sldId xmlns:r="http://schemas.openxmlformats.org/officeDocument/2006/relationships" id="260" r:id="R4dabffb6daa94d38"/>
    <p:sldId xmlns:r="http://schemas.openxmlformats.org/officeDocument/2006/relationships" id="261" r:id="R4e7a95e8a48a4184"/>
    <p:sldId xmlns:r="http://schemas.openxmlformats.org/officeDocument/2006/relationships" id="262" r:id="R22c4fe7cf420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1bff805aa4f29" /><Relationship Type="http://schemas.openxmlformats.org/officeDocument/2006/relationships/slide" Target="/ppt/slides/slide1.xml" Id="R0f07a70e19a9435a" /><Relationship Type="http://schemas.openxmlformats.org/officeDocument/2006/relationships/slide" Target="/ppt/slides/slide2.xml" Id="R952195d4478e4751" /><Relationship Type="http://schemas.openxmlformats.org/officeDocument/2006/relationships/slide" Target="/ppt/slides/slide3.xml" Id="Rb83f1c5e3c044388" /><Relationship Type="http://schemas.openxmlformats.org/officeDocument/2006/relationships/slide" Target="/ppt/slides/slide4.xml" Id="R0e3b88a0107a415d" /><Relationship Type="http://schemas.openxmlformats.org/officeDocument/2006/relationships/slide" Target="/ppt/slides/slide5.xml" Id="R4dabffb6daa94d38" /><Relationship Type="http://schemas.openxmlformats.org/officeDocument/2006/relationships/slide" Target="/ppt/slides/slide6.xml" Id="R4e7a95e8a48a4184" /><Relationship Type="http://schemas.openxmlformats.org/officeDocument/2006/relationships/slide" Target="/ppt/slides/slide7.xml" Id="R22c4fe7cf420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8b7873d7b42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22a4bc6044f83" /><Relationship Type="http://schemas.openxmlformats.org/officeDocument/2006/relationships/theme" Target="/ppt/slideMasters/theme/theme1.xml" Id="R2050e60eee814f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22a4bc604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04cd3aaf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c1a7d2bd4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81853f761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f5dc8033a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47de42e3948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a3b51b636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499977cb46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KIRKENG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KIRKENG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37 074 155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188 654 941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221 581 956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KIRKENG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ALEKSANDER KIRKENG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MARIE KIRKENG KASE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ØIVIND KIRKENG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Kirkeplass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