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f57e577ce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b4f4daa5d4e49"/>
  </p:sldMasterIdLst>
  <p:sldIdLst>
    <p:sldId xmlns:r="http://schemas.openxmlformats.org/officeDocument/2006/relationships" id="256" r:id="Rdce8d464571d4671"/>
    <p:sldId xmlns:r="http://schemas.openxmlformats.org/officeDocument/2006/relationships" id="257" r:id="R1ef961e413904cb6"/>
    <p:sldId xmlns:r="http://schemas.openxmlformats.org/officeDocument/2006/relationships" id="258" r:id="R95ce50fd772f4ae8"/>
    <p:sldId xmlns:r="http://schemas.openxmlformats.org/officeDocument/2006/relationships" id="259" r:id="R2ebe8d49e01c4dd2"/>
    <p:sldId xmlns:r="http://schemas.openxmlformats.org/officeDocument/2006/relationships" id="260" r:id="R07cfbb6ab2ae4d10"/>
    <p:sldId xmlns:r="http://schemas.openxmlformats.org/officeDocument/2006/relationships" id="261" r:id="R8313b7e9078145d6"/>
    <p:sldId xmlns:r="http://schemas.openxmlformats.org/officeDocument/2006/relationships" id="262" r:id="R833f20e77e13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b4f4daa5d4e49" /><Relationship Type="http://schemas.openxmlformats.org/officeDocument/2006/relationships/slide" Target="/ppt/slides/slide1.xml" Id="Rdce8d464571d4671" /><Relationship Type="http://schemas.openxmlformats.org/officeDocument/2006/relationships/slide" Target="/ppt/slides/slide2.xml" Id="R1ef961e413904cb6" /><Relationship Type="http://schemas.openxmlformats.org/officeDocument/2006/relationships/slide" Target="/ppt/slides/slide3.xml" Id="R95ce50fd772f4ae8" /><Relationship Type="http://schemas.openxmlformats.org/officeDocument/2006/relationships/slide" Target="/ppt/slides/slide4.xml" Id="R2ebe8d49e01c4dd2" /><Relationship Type="http://schemas.openxmlformats.org/officeDocument/2006/relationships/slide" Target="/ppt/slides/slide5.xml" Id="R07cfbb6ab2ae4d10" /><Relationship Type="http://schemas.openxmlformats.org/officeDocument/2006/relationships/slide" Target="/ppt/slides/slide6.xml" Id="R8313b7e9078145d6" /><Relationship Type="http://schemas.openxmlformats.org/officeDocument/2006/relationships/slide" Target="/ppt/slides/slide7.xml" Id="R833f20e77e13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16ae1e32f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54d9d77a4f14" /><Relationship Type="http://schemas.openxmlformats.org/officeDocument/2006/relationships/theme" Target="/ppt/slideMasters/theme/theme1.xml" Id="R0d3568aba80c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054d9d77a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a1c6d387a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e61c493d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58a9e4ada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98aa6b743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47e5d49a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0a3ab70b4b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d04f322f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NAVJORD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28 203 925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28 552 597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220 979 059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