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1560a4aefd4e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3bc4231ca34e58"/>
  </p:sldMasterIdLst>
  <p:sldIdLst>
    <p:sldId xmlns:r="http://schemas.openxmlformats.org/officeDocument/2006/relationships" id="256" r:id="R0fc5209f62c14b2e"/>
    <p:sldId xmlns:r="http://schemas.openxmlformats.org/officeDocument/2006/relationships" id="257" r:id="Rf2d8d72bdff74ce1"/>
    <p:sldId xmlns:r="http://schemas.openxmlformats.org/officeDocument/2006/relationships" id="258" r:id="R797c55e7c34648e5"/>
    <p:sldId xmlns:r="http://schemas.openxmlformats.org/officeDocument/2006/relationships" id="259" r:id="Rf5a69f3a6f984367"/>
    <p:sldId xmlns:r="http://schemas.openxmlformats.org/officeDocument/2006/relationships" id="260" r:id="R4bd6071afa954ce7"/>
    <p:sldId xmlns:r="http://schemas.openxmlformats.org/officeDocument/2006/relationships" id="261" r:id="Rcc86435e5d4343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bc4231ca34e58" /><Relationship Type="http://schemas.openxmlformats.org/officeDocument/2006/relationships/slide" Target="/ppt/slides/slide1.xml" Id="R0fc5209f62c14b2e" /><Relationship Type="http://schemas.openxmlformats.org/officeDocument/2006/relationships/slide" Target="/ppt/slides/slide2.xml" Id="Rf2d8d72bdff74ce1" /><Relationship Type="http://schemas.openxmlformats.org/officeDocument/2006/relationships/slide" Target="/ppt/slides/slide3.xml" Id="R797c55e7c34648e5" /><Relationship Type="http://schemas.openxmlformats.org/officeDocument/2006/relationships/slide" Target="/ppt/slides/slide4.xml" Id="Rf5a69f3a6f984367" /><Relationship Type="http://schemas.openxmlformats.org/officeDocument/2006/relationships/slide" Target="/ppt/slides/slide5.xml" Id="R4bd6071afa954ce7" /><Relationship Type="http://schemas.openxmlformats.org/officeDocument/2006/relationships/slide" Target="/ppt/slides/slide6.xml" Id="Rcc86435e5d4343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686c69ed4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5d3e435f04109" /><Relationship Type="http://schemas.openxmlformats.org/officeDocument/2006/relationships/theme" Target="/ppt/slideMasters/theme/theme1.xml" Id="Rcf0e0358a88847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65d3e435f041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3da5168c1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6d14726d2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ed170f08643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47f744f2642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14625ba42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b9a6542c84d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