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4b7b86599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6de033aaf45fb"/>
  </p:sldMasterIdLst>
  <p:sldIdLst>
    <p:sldId xmlns:r="http://schemas.openxmlformats.org/officeDocument/2006/relationships" id="256" r:id="R25cd6cf644454938"/>
    <p:sldId xmlns:r="http://schemas.openxmlformats.org/officeDocument/2006/relationships" id="257" r:id="Rbf7d5dc8605d4edf"/>
    <p:sldId xmlns:r="http://schemas.openxmlformats.org/officeDocument/2006/relationships" id="258" r:id="Raa8460f25cab46b9"/>
    <p:sldId xmlns:r="http://schemas.openxmlformats.org/officeDocument/2006/relationships" id="259" r:id="R179cb546621e4ee3"/>
    <p:sldId xmlns:r="http://schemas.openxmlformats.org/officeDocument/2006/relationships" id="260" r:id="R987a933d58264236"/>
    <p:sldId xmlns:r="http://schemas.openxmlformats.org/officeDocument/2006/relationships" id="261" r:id="Rf7b6466c31ea42b2"/>
    <p:sldId xmlns:r="http://schemas.openxmlformats.org/officeDocument/2006/relationships" id="262" r:id="R76f427f93ada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6de033aaf45fb" /><Relationship Type="http://schemas.openxmlformats.org/officeDocument/2006/relationships/slide" Target="/ppt/slides/slide1.xml" Id="R25cd6cf644454938" /><Relationship Type="http://schemas.openxmlformats.org/officeDocument/2006/relationships/slide" Target="/ppt/slides/slide2.xml" Id="Rbf7d5dc8605d4edf" /><Relationship Type="http://schemas.openxmlformats.org/officeDocument/2006/relationships/slide" Target="/ppt/slides/slide3.xml" Id="Raa8460f25cab46b9" /><Relationship Type="http://schemas.openxmlformats.org/officeDocument/2006/relationships/slide" Target="/ppt/slides/slide4.xml" Id="R179cb546621e4ee3" /><Relationship Type="http://schemas.openxmlformats.org/officeDocument/2006/relationships/slide" Target="/ppt/slides/slide5.xml" Id="R987a933d58264236" /><Relationship Type="http://schemas.openxmlformats.org/officeDocument/2006/relationships/slide" Target="/ppt/slides/slide6.xml" Id="Rf7b6466c31ea42b2" /><Relationship Type="http://schemas.openxmlformats.org/officeDocument/2006/relationships/slide" Target="/ppt/slides/slide7.xml" Id="R76f427f93ada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ce305dbe4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504538ed642b3" /><Relationship Type="http://schemas.openxmlformats.org/officeDocument/2006/relationships/theme" Target="/ppt/slideMasters/theme/theme1.xml" Id="R176502350dd3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504538ed6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2a5997777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8b40ea0d1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d403954b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13e46602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fff525257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07b423cb3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7288d239f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MUSHOM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