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d17dce6f7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93044ed3c455d"/>
  </p:sldMasterIdLst>
  <p:sldIdLst>
    <p:sldId xmlns:r="http://schemas.openxmlformats.org/officeDocument/2006/relationships" id="256" r:id="R183aebd97ab042de"/>
    <p:sldId xmlns:r="http://schemas.openxmlformats.org/officeDocument/2006/relationships" id="257" r:id="R17d0d48a165f45d8"/>
    <p:sldId xmlns:r="http://schemas.openxmlformats.org/officeDocument/2006/relationships" id="258" r:id="R5c4caa6242fd4247"/>
    <p:sldId xmlns:r="http://schemas.openxmlformats.org/officeDocument/2006/relationships" id="259" r:id="R2d9f08e307c54761"/>
    <p:sldId xmlns:r="http://schemas.openxmlformats.org/officeDocument/2006/relationships" id="260" r:id="R61662b8be1b7482c"/>
    <p:sldId xmlns:r="http://schemas.openxmlformats.org/officeDocument/2006/relationships" id="261" r:id="R4ae89e0e84694ab4"/>
    <p:sldId xmlns:r="http://schemas.openxmlformats.org/officeDocument/2006/relationships" id="262" r:id="Rff46b4c9b25e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93044ed3c455d" /><Relationship Type="http://schemas.openxmlformats.org/officeDocument/2006/relationships/slide" Target="/ppt/slides/slide1.xml" Id="R183aebd97ab042de" /><Relationship Type="http://schemas.openxmlformats.org/officeDocument/2006/relationships/slide" Target="/ppt/slides/slide2.xml" Id="R17d0d48a165f45d8" /><Relationship Type="http://schemas.openxmlformats.org/officeDocument/2006/relationships/slide" Target="/ppt/slides/slide3.xml" Id="R5c4caa6242fd4247" /><Relationship Type="http://schemas.openxmlformats.org/officeDocument/2006/relationships/slide" Target="/ppt/slides/slide4.xml" Id="R2d9f08e307c54761" /><Relationship Type="http://schemas.openxmlformats.org/officeDocument/2006/relationships/slide" Target="/ppt/slides/slide5.xml" Id="R61662b8be1b7482c" /><Relationship Type="http://schemas.openxmlformats.org/officeDocument/2006/relationships/slide" Target="/ppt/slides/slide6.xml" Id="R4ae89e0e84694ab4" /><Relationship Type="http://schemas.openxmlformats.org/officeDocument/2006/relationships/slide" Target="/ppt/slides/slide7.xml" Id="Rff46b4c9b25e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32e8ebf35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09f1e5c14c80" /><Relationship Type="http://schemas.openxmlformats.org/officeDocument/2006/relationships/theme" Target="/ppt/slideMasters/theme/theme1.xml" Id="Rcd5ddfe1f4c6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c09f1e5c1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bdc7bc87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5497ee5d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be52194f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18b4fe724e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7b6b7b263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61942a309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38389f855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CUMULUS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195 125 439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265 766 843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 ESBEN ADOLF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