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bf2f0f62934a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f95280ae8d4676"/>
  </p:sldMasterIdLst>
  <p:sldIdLst>
    <p:sldId xmlns:r="http://schemas.openxmlformats.org/officeDocument/2006/relationships" id="256" r:id="R6f2cf7a2e98d4f65"/>
    <p:sldId xmlns:r="http://schemas.openxmlformats.org/officeDocument/2006/relationships" id="257" r:id="Rc685b1f290354549"/>
    <p:sldId xmlns:r="http://schemas.openxmlformats.org/officeDocument/2006/relationships" id="258" r:id="Rf839e90dabf64fa7"/>
    <p:sldId xmlns:r="http://schemas.openxmlformats.org/officeDocument/2006/relationships" id="259" r:id="Re1d9e4265cf443ca"/>
    <p:sldId xmlns:r="http://schemas.openxmlformats.org/officeDocument/2006/relationships" id="260" r:id="Rb71db300126e4193"/>
    <p:sldId xmlns:r="http://schemas.openxmlformats.org/officeDocument/2006/relationships" id="261" r:id="R1d01325c27dd49bf"/>
    <p:sldId xmlns:r="http://schemas.openxmlformats.org/officeDocument/2006/relationships" id="262" r:id="R254765311c854d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f95280ae8d4676" /><Relationship Type="http://schemas.openxmlformats.org/officeDocument/2006/relationships/slide" Target="/ppt/slides/slide1.xml" Id="R6f2cf7a2e98d4f65" /><Relationship Type="http://schemas.openxmlformats.org/officeDocument/2006/relationships/slide" Target="/ppt/slides/slide2.xml" Id="Rc685b1f290354549" /><Relationship Type="http://schemas.openxmlformats.org/officeDocument/2006/relationships/slide" Target="/ppt/slides/slide3.xml" Id="Rf839e90dabf64fa7" /><Relationship Type="http://schemas.openxmlformats.org/officeDocument/2006/relationships/slide" Target="/ppt/slides/slide4.xml" Id="Re1d9e4265cf443ca" /><Relationship Type="http://schemas.openxmlformats.org/officeDocument/2006/relationships/slide" Target="/ppt/slides/slide5.xml" Id="Rb71db300126e4193" /><Relationship Type="http://schemas.openxmlformats.org/officeDocument/2006/relationships/slide" Target="/ppt/slides/slide6.xml" Id="R1d01325c27dd49bf" /><Relationship Type="http://schemas.openxmlformats.org/officeDocument/2006/relationships/slide" Target="/ppt/slides/slide7.xml" Id="R254765311c854d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6d5ceebd9e4b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ca83b1d8c4068" /><Relationship Type="http://schemas.openxmlformats.org/officeDocument/2006/relationships/theme" Target="/ppt/slideMasters/theme/theme1.xml" Id="Re4c8a427646148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bca83b1d8c40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ca0b6b8dd47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4fa1c3f804d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e355f3ce94e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8b042c2ba49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c8ebc3d104f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3d26591e649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eaf2873674b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HEKLA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HEKLA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324 487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−352 143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18 913 581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290 479 971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290 675 092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LENE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Bruasetvegen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986 331 190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HEKLA AS</a:t>
            </a:r>
          </a:p>
        </p:txBody>
      </p:sp>
    </p:spTree>
  </p:cSld>
  <p:clrMapOvr>
    <a:masterClrMapping xmlns:a="http://schemas.openxmlformats.org/drawingml/2006/main"/>
  </p:clrMapOvr>
</p:sld>
</file>