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ed143bc74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179053b91492c"/>
  </p:sldMasterIdLst>
  <p:sldIdLst>
    <p:sldId xmlns:r="http://schemas.openxmlformats.org/officeDocument/2006/relationships" id="256" r:id="R2382daeb14c64a69"/>
    <p:sldId xmlns:r="http://schemas.openxmlformats.org/officeDocument/2006/relationships" id="257" r:id="Rfdd0156ce60f44cf"/>
    <p:sldId xmlns:r="http://schemas.openxmlformats.org/officeDocument/2006/relationships" id="258" r:id="R7822967d2cbb46ed"/>
    <p:sldId xmlns:r="http://schemas.openxmlformats.org/officeDocument/2006/relationships" id="259" r:id="Rc03ba89e188c49c6"/>
    <p:sldId xmlns:r="http://schemas.openxmlformats.org/officeDocument/2006/relationships" id="260" r:id="Re851424b7b9044e4"/>
    <p:sldId xmlns:r="http://schemas.openxmlformats.org/officeDocument/2006/relationships" id="261" r:id="R51dfaabec8754a0f"/>
    <p:sldId xmlns:r="http://schemas.openxmlformats.org/officeDocument/2006/relationships" id="262" r:id="Rc2d697fefaa6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179053b91492c" /><Relationship Type="http://schemas.openxmlformats.org/officeDocument/2006/relationships/slide" Target="/ppt/slides/slide1.xml" Id="R2382daeb14c64a69" /><Relationship Type="http://schemas.openxmlformats.org/officeDocument/2006/relationships/slide" Target="/ppt/slides/slide2.xml" Id="Rfdd0156ce60f44cf" /><Relationship Type="http://schemas.openxmlformats.org/officeDocument/2006/relationships/slide" Target="/ppt/slides/slide3.xml" Id="R7822967d2cbb46ed" /><Relationship Type="http://schemas.openxmlformats.org/officeDocument/2006/relationships/slide" Target="/ppt/slides/slide4.xml" Id="Rc03ba89e188c49c6" /><Relationship Type="http://schemas.openxmlformats.org/officeDocument/2006/relationships/slide" Target="/ppt/slides/slide5.xml" Id="Re851424b7b9044e4" /><Relationship Type="http://schemas.openxmlformats.org/officeDocument/2006/relationships/slide" Target="/ppt/slides/slide6.xml" Id="R51dfaabec8754a0f" /><Relationship Type="http://schemas.openxmlformats.org/officeDocument/2006/relationships/slide" Target="/ppt/slides/slide7.xml" Id="Rc2d697fefaa6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2d268482e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9e59913d473f" /><Relationship Type="http://schemas.openxmlformats.org/officeDocument/2006/relationships/theme" Target="/ppt/slideMasters/theme/theme1.xml" Id="R61901c02014a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69e59913d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0b183f59d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0bd1fd84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1d74e56fa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8767758f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038fa0cf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0b25b9a0a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2624894b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