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f57e151f1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970a6f04954a91"/>
  </p:sldMasterIdLst>
  <p:sldIdLst>
    <p:sldId xmlns:r="http://schemas.openxmlformats.org/officeDocument/2006/relationships" id="256" r:id="R6e23cf86ccdd4c98"/>
    <p:sldId xmlns:r="http://schemas.openxmlformats.org/officeDocument/2006/relationships" id="257" r:id="R00808a068bdf458a"/>
    <p:sldId xmlns:r="http://schemas.openxmlformats.org/officeDocument/2006/relationships" id="258" r:id="R045616f4824e49c3"/>
    <p:sldId xmlns:r="http://schemas.openxmlformats.org/officeDocument/2006/relationships" id="259" r:id="R5744c92fd4314a86"/>
    <p:sldId xmlns:r="http://schemas.openxmlformats.org/officeDocument/2006/relationships" id="260" r:id="R5b58c895a31c42a8"/>
    <p:sldId xmlns:r="http://schemas.openxmlformats.org/officeDocument/2006/relationships" id="261" r:id="Rfc1f2fffe07d47e8"/>
    <p:sldId xmlns:r="http://schemas.openxmlformats.org/officeDocument/2006/relationships" id="262" r:id="Rd72b46713b21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70a6f04954a91" /><Relationship Type="http://schemas.openxmlformats.org/officeDocument/2006/relationships/slide" Target="/ppt/slides/slide1.xml" Id="R6e23cf86ccdd4c98" /><Relationship Type="http://schemas.openxmlformats.org/officeDocument/2006/relationships/slide" Target="/ppt/slides/slide2.xml" Id="R00808a068bdf458a" /><Relationship Type="http://schemas.openxmlformats.org/officeDocument/2006/relationships/slide" Target="/ppt/slides/slide3.xml" Id="R045616f4824e49c3" /><Relationship Type="http://schemas.openxmlformats.org/officeDocument/2006/relationships/slide" Target="/ppt/slides/slide4.xml" Id="R5744c92fd4314a86" /><Relationship Type="http://schemas.openxmlformats.org/officeDocument/2006/relationships/slide" Target="/ppt/slides/slide5.xml" Id="R5b58c895a31c42a8" /><Relationship Type="http://schemas.openxmlformats.org/officeDocument/2006/relationships/slide" Target="/ppt/slides/slide6.xml" Id="Rfc1f2fffe07d47e8" /><Relationship Type="http://schemas.openxmlformats.org/officeDocument/2006/relationships/slide" Target="/ppt/slides/slide7.xml" Id="Rd72b46713b21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6a74a1006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45c23e3a940b3" /><Relationship Type="http://schemas.openxmlformats.org/officeDocument/2006/relationships/theme" Target="/ppt/slideMasters/theme/theme1.xml" Id="R1b30bf27729140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45c23e3a9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01f9e8a08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c98ff5f304e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ab14dad53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43a78112e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6ff6b9ff140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0c6f66e7448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0cf9bc966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GONDAL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GONDAL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GONDAL MAT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GONDAL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GONDAL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GONDAL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9 927 815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−244 675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GONDAL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MOHAMMAD BALAL MUZAFFAR GONDAL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MOHAMMAD KAMAL MUZAFAR GONDAL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GONDAL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57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narbutikken.skoyen@narbutikken.no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986 366 067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GONDAL MAT AS</a:t>
            </a:r>
          </a:p>
        </p:txBody>
      </p:sp>
    </p:spTree>
  </p:cSld>
  <p:clrMapOvr>
    <a:masterClrMapping xmlns:a="http://schemas.openxmlformats.org/drawingml/2006/main"/>
  </p:clrMapOvr>
</p:sld>
</file>