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6c30dfd43548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47086f3eb14a13"/>
  </p:sldMasterIdLst>
  <p:sldIdLst>
    <p:sldId xmlns:r="http://schemas.openxmlformats.org/officeDocument/2006/relationships" id="256" r:id="Rf0b33657964042c6"/>
    <p:sldId xmlns:r="http://schemas.openxmlformats.org/officeDocument/2006/relationships" id="257" r:id="Reee159b5030047c0"/>
    <p:sldId xmlns:r="http://schemas.openxmlformats.org/officeDocument/2006/relationships" id="258" r:id="R919f8838355648c1"/>
    <p:sldId xmlns:r="http://schemas.openxmlformats.org/officeDocument/2006/relationships" id="259" r:id="R3375171ad9bf4a3d"/>
    <p:sldId xmlns:r="http://schemas.openxmlformats.org/officeDocument/2006/relationships" id="260" r:id="Rd272c988b7c84b06"/>
    <p:sldId xmlns:r="http://schemas.openxmlformats.org/officeDocument/2006/relationships" id="261" r:id="R0d9cd018a05b4f48"/>
    <p:sldId xmlns:r="http://schemas.openxmlformats.org/officeDocument/2006/relationships" id="262" r:id="R096214d8810042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47086f3eb14a13" /><Relationship Type="http://schemas.openxmlformats.org/officeDocument/2006/relationships/slide" Target="/ppt/slides/slide1.xml" Id="Rf0b33657964042c6" /><Relationship Type="http://schemas.openxmlformats.org/officeDocument/2006/relationships/slide" Target="/ppt/slides/slide2.xml" Id="Reee159b5030047c0" /><Relationship Type="http://schemas.openxmlformats.org/officeDocument/2006/relationships/slide" Target="/ppt/slides/slide3.xml" Id="R919f8838355648c1" /><Relationship Type="http://schemas.openxmlformats.org/officeDocument/2006/relationships/slide" Target="/ppt/slides/slide4.xml" Id="R3375171ad9bf4a3d" /><Relationship Type="http://schemas.openxmlformats.org/officeDocument/2006/relationships/slide" Target="/ppt/slides/slide5.xml" Id="Rd272c988b7c84b06" /><Relationship Type="http://schemas.openxmlformats.org/officeDocument/2006/relationships/slide" Target="/ppt/slides/slide6.xml" Id="R0d9cd018a05b4f48" /><Relationship Type="http://schemas.openxmlformats.org/officeDocument/2006/relationships/slide" Target="/ppt/slides/slide7.xml" Id="R096214d8810042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93ecf2e2cc40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1bdf939a84951" /><Relationship Type="http://schemas.openxmlformats.org/officeDocument/2006/relationships/theme" Target="/ppt/slideMasters/theme/theme1.xml" Id="Ra4c4a1c1ba7c42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51bdf939a849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4a1553c2948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6b1b6f15342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a7262b4b845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577677c3144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b364041a740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c69b4a41349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03110554945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STANGELAND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FORVALTNING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−176 017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47 202 337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479 717 971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501 286 035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REGE JANNE STANGELAND  –  99,7 %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OLAV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TORBJØRG Ø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OLAV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986 375 422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