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b90107c70040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5142093d2d4f70"/>
  </p:sldMasterIdLst>
  <p:sldIdLst>
    <p:sldId xmlns:r="http://schemas.openxmlformats.org/officeDocument/2006/relationships" id="256" r:id="R92e9e68896f940a0"/>
    <p:sldId xmlns:r="http://schemas.openxmlformats.org/officeDocument/2006/relationships" id="257" r:id="Rc723fcf0ae394c86"/>
    <p:sldId xmlns:r="http://schemas.openxmlformats.org/officeDocument/2006/relationships" id="258" r:id="Rdc8a0fa58e114850"/>
    <p:sldId xmlns:r="http://schemas.openxmlformats.org/officeDocument/2006/relationships" id="259" r:id="R6f6ceda72ad64057"/>
    <p:sldId xmlns:r="http://schemas.openxmlformats.org/officeDocument/2006/relationships" id="260" r:id="Rede030a24e0c47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142093d2d4f70" /><Relationship Type="http://schemas.openxmlformats.org/officeDocument/2006/relationships/slide" Target="/ppt/slides/slide1.xml" Id="R92e9e68896f940a0" /><Relationship Type="http://schemas.openxmlformats.org/officeDocument/2006/relationships/slide" Target="/ppt/slides/slide2.xml" Id="Rc723fcf0ae394c86" /><Relationship Type="http://schemas.openxmlformats.org/officeDocument/2006/relationships/slide" Target="/ppt/slides/slide3.xml" Id="Rdc8a0fa58e114850" /><Relationship Type="http://schemas.openxmlformats.org/officeDocument/2006/relationships/slide" Target="/ppt/slides/slide4.xml" Id="R6f6ceda72ad64057" /><Relationship Type="http://schemas.openxmlformats.org/officeDocument/2006/relationships/slide" Target="/ppt/slides/slide5.xml" Id="Rede030a24e0c47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460a57755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5a613de854b2e" /><Relationship Type="http://schemas.openxmlformats.org/officeDocument/2006/relationships/theme" Target="/ppt/slideMasters/theme/theme1.xml" Id="R5f2684a0dae6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5a613de854b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75c171d4143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1ee06227d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edc2872f34e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88424e1b242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fedfc42054f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