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965914287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b3d9017464a23"/>
  </p:sldMasterIdLst>
  <p:sldIdLst>
    <p:sldId xmlns:r="http://schemas.openxmlformats.org/officeDocument/2006/relationships" id="256" r:id="R632cc54d0ce94901"/>
    <p:sldId xmlns:r="http://schemas.openxmlformats.org/officeDocument/2006/relationships" id="257" r:id="R6354ecfb77354f03"/>
    <p:sldId xmlns:r="http://schemas.openxmlformats.org/officeDocument/2006/relationships" id="258" r:id="R479e77f456934fb0"/>
    <p:sldId xmlns:r="http://schemas.openxmlformats.org/officeDocument/2006/relationships" id="259" r:id="Rf506905c983f402c"/>
    <p:sldId xmlns:r="http://schemas.openxmlformats.org/officeDocument/2006/relationships" id="260" r:id="R02ea8e46d134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b3d9017464a23" /><Relationship Type="http://schemas.openxmlformats.org/officeDocument/2006/relationships/slide" Target="/ppt/slides/slide1.xml" Id="R632cc54d0ce94901" /><Relationship Type="http://schemas.openxmlformats.org/officeDocument/2006/relationships/slide" Target="/ppt/slides/slide2.xml" Id="R6354ecfb77354f03" /><Relationship Type="http://schemas.openxmlformats.org/officeDocument/2006/relationships/slide" Target="/ppt/slides/slide3.xml" Id="R479e77f456934fb0" /><Relationship Type="http://schemas.openxmlformats.org/officeDocument/2006/relationships/slide" Target="/ppt/slides/slide4.xml" Id="Rf506905c983f402c" /><Relationship Type="http://schemas.openxmlformats.org/officeDocument/2006/relationships/slide" Target="/ppt/slides/slide5.xml" Id="R02ea8e46d134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ed3e9d4ed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525297984b71" /><Relationship Type="http://schemas.openxmlformats.org/officeDocument/2006/relationships/theme" Target="/ppt/slideMasters/theme/theme1.xml" Id="R3adf92fc9737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952529798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b07d19b0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56b8b483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15816cee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798ea248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e353598b8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