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0086fe4f3b48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b9e7b29cd84bff"/>
  </p:sldMasterIdLst>
  <p:sldIdLst>
    <p:sldId xmlns:r="http://schemas.openxmlformats.org/officeDocument/2006/relationships" id="256" r:id="R7220d55d78eb4d59"/>
    <p:sldId xmlns:r="http://schemas.openxmlformats.org/officeDocument/2006/relationships" id="257" r:id="R7f377dbe1030494b"/>
    <p:sldId xmlns:r="http://schemas.openxmlformats.org/officeDocument/2006/relationships" id="258" r:id="R69e93c34833343f2"/>
    <p:sldId xmlns:r="http://schemas.openxmlformats.org/officeDocument/2006/relationships" id="259" r:id="R96c15d56f6824666"/>
    <p:sldId xmlns:r="http://schemas.openxmlformats.org/officeDocument/2006/relationships" id="260" r:id="Rdb2cb2f872de4d9c"/>
    <p:sldId xmlns:r="http://schemas.openxmlformats.org/officeDocument/2006/relationships" id="261" r:id="R1e4f140fe91c4a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9e7b29cd84bff" /><Relationship Type="http://schemas.openxmlformats.org/officeDocument/2006/relationships/slide" Target="/ppt/slides/slide1.xml" Id="R7220d55d78eb4d59" /><Relationship Type="http://schemas.openxmlformats.org/officeDocument/2006/relationships/slide" Target="/ppt/slides/slide2.xml" Id="R7f377dbe1030494b" /><Relationship Type="http://schemas.openxmlformats.org/officeDocument/2006/relationships/slide" Target="/ppt/slides/slide3.xml" Id="R69e93c34833343f2" /><Relationship Type="http://schemas.openxmlformats.org/officeDocument/2006/relationships/slide" Target="/ppt/slides/slide4.xml" Id="R96c15d56f6824666" /><Relationship Type="http://schemas.openxmlformats.org/officeDocument/2006/relationships/slide" Target="/ppt/slides/slide5.xml" Id="Rdb2cb2f872de4d9c" /><Relationship Type="http://schemas.openxmlformats.org/officeDocument/2006/relationships/slide" Target="/ppt/slides/slide6.xml" Id="R1e4f140fe91c4a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655e65df847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64966f8d743dc" /><Relationship Type="http://schemas.openxmlformats.org/officeDocument/2006/relationships/theme" Target="/ppt/slideMasters/theme/theme1.xml" Id="R83ef59ca0b984f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664966f8d743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4cb49ea26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a68a9b3de4f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591a960df49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d6f8e96e240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bf2af6ed04d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5e96049824c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JÆRØK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JÆRØK DA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43 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986 397 167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