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e9c52c2bef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8ff82edeeb4b1e"/>
  </p:sldMasterIdLst>
  <p:sldIdLst>
    <p:sldId xmlns:r="http://schemas.openxmlformats.org/officeDocument/2006/relationships" id="256" r:id="R58465ed978bd4b1e"/>
    <p:sldId xmlns:r="http://schemas.openxmlformats.org/officeDocument/2006/relationships" id="257" r:id="Re5d284cc3bbc4e88"/>
    <p:sldId xmlns:r="http://schemas.openxmlformats.org/officeDocument/2006/relationships" id="258" r:id="Rb14e35550e03433d"/>
    <p:sldId xmlns:r="http://schemas.openxmlformats.org/officeDocument/2006/relationships" id="259" r:id="Re971b2ed52744f89"/>
    <p:sldId xmlns:r="http://schemas.openxmlformats.org/officeDocument/2006/relationships" id="260" r:id="R6a7218c7c31f4ad1"/>
    <p:sldId xmlns:r="http://schemas.openxmlformats.org/officeDocument/2006/relationships" id="261" r:id="R18dc092c75cd4417"/>
    <p:sldId xmlns:r="http://schemas.openxmlformats.org/officeDocument/2006/relationships" id="262" r:id="Rac0f3cb4cd044c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ff82edeeb4b1e" /><Relationship Type="http://schemas.openxmlformats.org/officeDocument/2006/relationships/slide" Target="/ppt/slides/slide1.xml" Id="R58465ed978bd4b1e" /><Relationship Type="http://schemas.openxmlformats.org/officeDocument/2006/relationships/slide" Target="/ppt/slides/slide2.xml" Id="Re5d284cc3bbc4e88" /><Relationship Type="http://schemas.openxmlformats.org/officeDocument/2006/relationships/slide" Target="/ppt/slides/slide3.xml" Id="Rb14e35550e03433d" /><Relationship Type="http://schemas.openxmlformats.org/officeDocument/2006/relationships/slide" Target="/ppt/slides/slide4.xml" Id="Re971b2ed52744f89" /><Relationship Type="http://schemas.openxmlformats.org/officeDocument/2006/relationships/slide" Target="/ppt/slides/slide5.xml" Id="R6a7218c7c31f4ad1" /><Relationship Type="http://schemas.openxmlformats.org/officeDocument/2006/relationships/slide" Target="/ppt/slides/slide6.xml" Id="R18dc092c75cd4417" /><Relationship Type="http://schemas.openxmlformats.org/officeDocument/2006/relationships/slide" Target="/ppt/slides/slide7.xml" Id="Rac0f3cb4cd044c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79148aca7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5bc00eae64d42" /><Relationship Type="http://schemas.openxmlformats.org/officeDocument/2006/relationships/theme" Target="/ppt/slideMasters/theme/theme1.xml" Id="R152a5f2befb143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45bc00eae64d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df1384db144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775678b824f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2762d99c2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c7051a889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cf47b2eeb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0e3795d2f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787196ec42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PIMPUS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PIMPUS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27 939 210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21 877 524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59 632 234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461 146 944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462 282 138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PAUS CAROLINE VICTORIA O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Axera Business Management AS, Haakon VIIs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58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986 398 228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PIMPUS HOLDING AS</a:t>
            </a:r>
          </a:p>
        </p:txBody>
      </p:sp>
    </p:spTree>
  </p:cSld>
  <p:clrMapOvr>
    <a:masterClrMapping xmlns:a="http://schemas.openxmlformats.org/drawingml/2006/main"/>
  </p:clrMapOvr>
</p:sld>
</file>