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9714fe745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41df8d9b74247"/>
  </p:sldMasterIdLst>
  <p:sldIdLst>
    <p:sldId xmlns:r="http://schemas.openxmlformats.org/officeDocument/2006/relationships" id="256" r:id="R087f1b1c713242da"/>
    <p:sldId xmlns:r="http://schemas.openxmlformats.org/officeDocument/2006/relationships" id="257" r:id="R84c4547413d948b3"/>
    <p:sldId xmlns:r="http://schemas.openxmlformats.org/officeDocument/2006/relationships" id="258" r:id="Re5afb0b16b164f71"/>
    <p:sldId xmlns:r="http://schemas.openxmlformats.org/officeDocument/2006/relationships" id="259" r:id="R37e1987c2cd4435a"/>
    <p:sldId xmlns:r="http://schemas.openxmlformats.org/officeDocument/2006/relationships" id="260" r:id="R77a33f2fe3d04d6f"/>
    <p:sldId xmlns:r="http://schemas.openxmlformats.org/officeDocument/2006/relationships" id="261" r:id="R5c03795bf2c14ab8"/>
    <p:sldId xmlns:r="http://schemas.openxmlformats.org/officeDocument/2006/relationships" id="262" r:id="Rf0dd6774a74a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41df8d9b74247" /><Relationship Type="http://schemas.openxmlformats.org/officeDocument/2006/relationships/slide" Target="/ppt/slides/slide1.xml" Id="R087f1b1c713242da" /><Relationship Type="http://schemas.openxmlformats.org/officeDocument/2006/relationships/slide" Target="/ppt/slides/slide2.xml" Id="R84c4547413d948b3" /><Relationship Type="http://schemas.openxmlformats.org/officeDocument/2006/relationships/slide" Target="/ppt/slides/slide3.xml" Id="Re5afb0b16b164f71" /><Relationship Type="http://schemas.openxmlformats.org/officeDocument/2006/relationships/slide" Target="/ppt/slides/slide4.xml" Id="R37e1987c2cd4435a" /><Relationship Type="http://schemas.openxmlformats.org/officeDocument/2006/relationships/slide" Target="/ppt/slides/slide5.xml" Id="R77a33f2fe3d04d6f" /><Relationship Type="http://schemas.openxmlformats.org/officeDocument/2006/relationships/slide" Target="/ppt/slides/slide6.xml" Id="R5c03795bf2c14ab8" /><Relationship Type="http://schemas.openxmlformats.org/officeDocument/2006/relationships/slide" Target="/ppt/slides/slide7.xml" Id="Rf0dd6774a74a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54b351c45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0f45d58894573" /><Relationship Type="http://schemas.openxmlformats.org/officeDocument/2006/relationships/theme" Target="/ppt/slideMasters/theme/theme1.xml" Id="R773a224346ef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0f45d5889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e51a9a0c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e812569e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5ed96c487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8b958da6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7e7859c3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d1ddad97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06bf85f9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ÅKRE REKNESKAP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2 433 158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YRJAN STAVE KLOKK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Langrabben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post@aakrerekneskap.no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www.aakrerekneskap.no/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986 414 363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ÅKRE REKNESKAP AS</a:t>
            </a:r>
          </a:p>
        </p:txBody>
      </p:sp>
    </p:spTree>
  </p:cSld>
  <p:clrMapOvr>
    <a:masterClrMapping xmlns:a="http://schemas.openxmlformats.org/drawingml/2006/main"/>
  </p:clrMapOvr>
</p:sld>
</file>