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096cc832e45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d0009ce4f242d3"/>
  </p:sldMasterIdLst>
  <p:sldIdLst>
    <p:sldId xmlns:r="http://schemas.openxmlformats.org/officeDocument/2006/relationships" id="256" r:id="Rd0acc165cb214ffb"/>
    <p:sldId xmlns:r="http://schemas.openxmlformats.org/officeDocument/2006/relationships" id="257" r:id="R813b52f74d664ac1"/>
    <p:sldId xmlns:r="http://schemas.openxmlformats.org/officeDocument/2006/relationships" id="258" r:id="Rbb6a1346db8b4a94"/>
    <p:sldId xmlns:r="http://schemas.openxmlformats.org/officeDocument/2006/relationships" id="259" r:id="R97573d4813984a04"/>
    <p:sldId xmlns:r="http://schemas.openxmlformats.org/officeDocument/2006/relationships" id="260" r:id="R53182263d6234fc0"/>
    <p:sldId xmlns:r="http://schemas.openxmlformats.org/officeDocument/2006/relationships" id="261" r:id="R7a4475079dbb4eba"/>
    <p:sldId xmlns:r="http://schemas.openxmlformats.org/officeDocument/2006/relationships" id="262" r:id="R9cbd0089e776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0009ce4f242d3" /><Relationship Type="http://schemas.openxmlformats.org/officeDocument/2006/relationships/slide" Target="/ppt/slides/slide1.xml" Id="Rd0acc165cb214ffb" /><Relationship Type="http://schemas.openxmlformats.org/officeDocument/2006/relationships/slide" Target="/ppt/slides/slide2.xml" Id="R813b52f74d664ac1" /><Relationship Type="http://schemas.openxmlformats.org/officeDocument/2006/relationships/slide" Target="/ppt/slides/slide3.xml" Id="Rbb6a1346db8b4a94" /><Relationship Type="http://schemas.openxmlformats.org/officeDocument/2006/relationships/slide" Target="/ppt/slides/slide4.xml" Id="R97573d4813984a04" /><Relationship Type="http://schemas.openxmlformats.org/officeDocument/2006/relationships/slide" Target="/ppt/slides/slide5.xml" Id="R53182263d6234fc0" /><Relationship Type="http://schemas.openxmlformats.org/officeDocument/2006/relationships/slide" Target="/ppt/slides/slide6.xml" Id="R7a4475079dbb4eba" /><Relationship Type="http://schemas.openxmlformats.org/officeDocument/2006/relationships/slide" Target="/ppt/slides/slide7.xml" Id="R9cbd0089e776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d40e26d8a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ea3b1238b4c6e" /><Relationship Type="http://schemas.openxmlformats.org/officeDocument/2006/relationships/theme" Target="/ppt/slideMasters/theme/theme1.xml" Id="Rd66b298155874c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ea3b1238b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5ceea63ff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23ed392a8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9fa741fc4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36edf7d9f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8e7f88305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c09a3548447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86e324cf5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8 757 454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ESKIL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Sorgenfriveien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70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986 427 813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