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65ead1d85042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500629a30842cf"/>
  </p:sldMasterIdLst>
  <p:sldIdLst>
    <p:sldId xmlns:r="http://schemas.openxmlformats.org/officeDocument/2006/relationships" id="256" r:id="Rd7c2e75f53bd4324"/>
    <p:sldId xmlns:r="http://schemas.openxmlformats.org/officeDocument/2006/relationships" id="257" r:id="R7faa2c3f46064d67"/>
    <p:sldId xmlns:r="http://schemas.openxmlformats.org/officeDocument/2006/relationships" id="258" r:id="R2dcf6d40e8f040c4"/>
    <p:sldId xmlns:r="http://schemas.openxmlformats.org/officeDocument/2006/relationships" id="259" r:id="R9998eb2ebae34640"/>
    <p:sldId xmlns:r="http://schemas.openxmlformats.org/officeDocument/2006/relationships" id="260" r:id="R3be4b9e9e4d54766"/>
    <p:sldId xmlns:r="http://schemas.openxmlformats.org/officeDocument/2006/relationships" id="261" r:id="Rce9c7da8dafd48ab"/>
    <p:sldId xmlns:r="http://schemas.openxmlformats.org/officeDocument/2006/relationships" id="262" r:id="R8a429d17b0734d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500629a30842cf" /><Relationship Type="http://schemas.openxmlformats.org/officeDocument/2006/relationships/slide" Target="/ppt/slides/slide1.xml" Id="Rd7c2e75f53bd4324" /><Relationship Type="http://schemas.openxmlformats.org/officeDocument/2006/relationships/slide" Target="/ppt/slides/slide2.xml" Id="R7faa2c3f46064d67" /><Relationship Type="http://schemas.openxmlformats.org/officeDocument/2006/relationships/slide" Target="/ppt/slides/slide3.xml" Id="R2dcf6d40e8f040c4" /><Relationship Type="http://schemas.openxmlformats.org/officeDocument/2006/relationships/slide" Target="/ppt/slides/slide4.xml" Id="R9998eb2ebae34640" /><Relationship Type="http://schemas.openxmlformats.org/officeDocument/2006/relationships/slide" Target="/ppt/slides/slide5.xml" Id="R3be4b9e9e4d54766" /><Relationship Type="http://schemas.openxmlformats.org/officeDocument/2006/relationships/slide" Target="/ppt/slides/slide6.xml" Id="Rce9c7da8dafd48ab" /><Relationship Type="http://schemas.openxmlformats.org/officeDocument/2006/relationships/slide" Target="/ppt/slides/slide7.xml" Id="R8a429d17b0734d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ad3e02a8cf4c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d6ed7227446d3" /><Relationship Type="http://schemas.openxmlformats.org/officeDocument/2006/relationships/theme" Target="/ppt/slideMasters/theme/theme1.xml" Id="R6977c52fd2294a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ed6ed7227446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a0710570d45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b9675085246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58ff965c94d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fd349ed424f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2d644823841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76143895441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45ac2b74746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SVERRE KLEMETSDAL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KLEMETSDAL AS ble etablert [år] og holder til i Tranby.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5 131 465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4 911 441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4 540 222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46 509 844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54 173 529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KLEMETSDAL SVERRE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Klemetsdal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3408 Tranby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85 41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986 464 360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