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a0262fb5c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ca6b8ab914bcd"/>
  </p:sldMasterIdLst>
  <p:sldIdLst>
    <p:sldId xmlns:r="http://schemas.openxmlformats.org/officeDocument/2006/relationships" id="256" r:id="R588bfb6613c840fb"/>
    <p:sldId xmlns:r="http://schemas.openxmlformats.org/officeDocument/2006/relationships" id="257" r:id="Rf6e8d6ebd54b4182"/>
    <p:sldId xmlns:r="http://schemas.openxmlformats.org/officeDocument/2006/relationships" id="258" r:id="R9a727403ca3c4cf0"/>
    <p:sldId xmlns:r="http://schemas.openxmlformats.org/officeDocument/2006/relationships" id="259" r:id="Refc9e4112a9b43bb"/>
    <p:sldId xmlns:r="http://schemas.openxmlformats.org/officeDocument/2006/relationships" id="260" r:id="R41bf0c67c37a4e1d"/>
    <p:sldId xmlns:r="http://schemas.openxmlformats.org/officeDocument/2006/relationships" id="261" r:id="R6bda6090db6c43b7"/>
    <p:sldId xmlns:r="http://schemas.openxmlformats.org/officeDocument/2006/relationships" id="262" r:id="R1db66ef96099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ca6b8ab914bcd" /><Relationship Type="http://schemas.openxmlformats.org/officeDocument/2006/relationships/slide" Target="/ppt/slides/slide1.xml" Id="R588bfb6613c840fb" /><Relationship Type="http://schemas.openxmlformats.org/officeDocument/2006/relationships/slide" Target="/ppt/slides/slide2.xml" Id="Rf6e8d6ebd54b4182" /><Relationship Type="http://schemas.openxmlformats.org/officeDocument/2006/relationships/slide" Target="/ppt/slides/slide3.xml" Id="R9a727403ca3c4cf0" /><Relationship Type="http://schemas.openxmlformats.org/officeDocument/2006/relationships/slide" Target="/ppt/slides/slide4.xml" Id="Refc9e4112a9b43bb" /><Relationship Type="http://schemas.openxmlformats.org/officeDocument/2006/relationships/slide" Target="/ppt/slides/slide5.xml" Id="R41bf0c67c37a4e1d" /><Relationship Type="http://schemas.openxmlformats.org/officeDocument/2006/relationships/slide" Target="/ppt/slides/slide6.xml" Id="R6bda6090db6c43b7" /><Relationship Type="http://schemas.openxmlformats.org/officeDocument/2006/relationships/slide" Target="/ppt/slides/slide7.xml" Id="R1db66ef96099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5f6a666f5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35bb8cc1424b" /><Relationship Type="http://schemas.openxmlformats.org/officeDocument/2006/relationships/theme" Target="/ppt/slideMasters/theme/theme1.xml" Id="R696dd99e8b0d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f35bb8cc1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809ec8c45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62df593e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64e9ec461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ccaccd4e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3bce2e4af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7aab2572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c3f23b71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GAUTE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