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380b799a8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6022316e34144"/>
  </p:sldMasterIdLst>
  <p:sldIdLst>
    <p:sldId xmlns:r="http://schemas.openxmlformats.org/officeDocument/2006/relationships" id="256" r:id="R34cf1820253c4d14"/>
    <p:sldId xmlns:r="http://schemas.openxmlformats.org/officeDocument/2006/relationships" id="257" r:id="R55a04fa401824e37"/>
    <p:sldId xmlns:r="http://schemas.openxmlformats.org/officeDocument/2006/relationships" id="258" r:id="Raccd4662c79e4197"/>
    <p:sldId xmlns:r="http://schemas.openxmlformats.org/officeDocument/2006/relationships" id="259" r:id="R6e43f3d526d8427e"/>
    <p:sldId xmlns:r="http://schemas.openxmlformats.org/officeDocument/2006/relationships" id="260" r:id="Rcdc8e1b722cf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6022316e34144" /><Relationship Type="http://schemas.openxmlformats.org/officeDocument/2006/relationships/slide" Target="/ppt/slides/slide1.xml" Id="R34cf1820253c4d14" /><Relationship Type="http://schemas.openxmlformats.org/officeDocument/2006/relationships/slide" Target="/ppt/slides/slide2.xml" Id="R55a04fa401824e37" /><Relationship Type="http://schemas.openxmlformats.org/officeDocument/2006/relationships/slide" Target="/ppt/slides/slide3.xml" Id="Raccd4662c79e4197" /><Relationship Type="http://schemas.openxmlformats.org/officeDocument/2006/relationships/slide" Target="/ppt/slides/slide4.xml" Id="R6e43f3d526d8427e" /><Relationship Type="http://schemas.openxmlformats.org/officeDocument/2006/relationships/slide" Target="/ppt/slides/slide5.xml" Id="Rcdc8e1b722cf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8dc02e53e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88ce86ae4483" /><Relationship Type="http://schemas.openxmlformats.org/officeDocument/2006/relationships/theme" Target="/ppt/slideMasters/theme/theme1.xml" Id="R0b0c0f4a090f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488ce86ae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bb663863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9d2a8e16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1ad33e79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4e7372fb2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d7b7b0fa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