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1ace1bb0f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31bcc1958b4c1c"/>
  </p:sldMasterIdLst>
  <p:sldIdLst>
    <p:sldId xmlns:r="http://schemas.openxmlformats.org/officeDocument/2006/relationships" id="256" r:id="R23462e0dc82642ea"/>
    <p:sldId xmlns:r="http://schemas.openxmlformats.org/officeDocument/2006/relationships" id="257" r:id="Rd8f999c5abe64efc"/>
    <p:sldId xmlns:r="http://schemas.openxmlformats.org/officeDocument/2006/relationships" id="258" r:id="R3a480b7c0ebc435f"/>
    <p:sldId xmlns:r="http://schemas.openxmlformats.org/officeDocument/2006/relationships" id="259" r:id="R2fd9a109182e497c"/>
    <p:sldId xmlns:r="http://schemas.openxmlformats.org/officeDocument/2006/relationships" id="260" r:id="Rba073a231c7e4f6b"/>
    <p:sldId xmlns:r="http://schemas.openxmlformats.org/officeDocument/2006/relationships" id="261" r:id="R99db369ef6fc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31bcc1958b4c1c" /><Relationship Type="http://schemas.openxmlformats.org/officeDocument/2006/relationships/slide" Target="/ppt/slides/slide1.xml" Id="R23462e0dc82642ea" /><Relationship Type="http://schemas.openxmlformats.org/officeDocument/2006/relationships/slide" Target="/ppt/slides/slide2.xml" Id="Rd8f999c5abe64efc" /><Relationship Type="http://schemas.openxmlformats.org/officeDocument/2006/relationships/slide" Target="/ppt/slides/slide3.xml" Id="R3a480b7c0ebc435f" /><Relationship Type="http://schemas.openxmlformats.org/officeDocument/2006/relationships/slide" Target="/ppt/slides/slide4.xml" Id="R2fd9a109182e497c" /><Relationship Type="http://schemas.openxmlformats.org/officeDocument/2006/relationships/slide" Target="/ppt/slides/slide5.xml" Id="Rba073a231c7e4f6b" /><Relationship Type="http://schemas.openxmlformats.org/officeDocument/2006/relationships/slide" Target="/ppt/slides/slide6.xml" Id="R99db369ef6fc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42141dba541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674b208bd4655" /><Relationship Type="http://schemas.openxmlformats.org/officeDocument/2006/relationships/theme" Target="/ppt/slideMasters/theme/theme1.xml" Id="Rd67342611c6f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674b208bd46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e95311ee43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efbcf04f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9147a26414c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43a79687549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6d98cc05f4a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7ea9b09a547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MELHUS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986 676 821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MELHUS REGNSKAPSLAG SA</a:t>
            </a:r>
          </a:p>
        </p:txBody>
      </p:sp>
    </p:spTree>
  </p:cSld>
  <p:clrMapOvr>
    <a:masterClrMapping xmlns:a="http://schemas.openxmlformats.org/drawingml/2006/main"/>
  </p:clrMapOvr>
</p:sld>
</file>